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57" r:id="rId3"/>
    <p:sldId id="262" r:id="rId4"/>
    <p:sldId id="285" r:id="rId5"/>
    <p:sldId id="282" r:id="rId6"/>
    <p:sldId id="287" r:id="rId7"/>
    <p:sldId id="286" r:id="rId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830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06-07-2011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06-07-2011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06-07-2011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06-07-2011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06-07-2011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06-07-2011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3DA42-9F6D-4442-9592-32FF97B848B2}" type="datetimeFigureOut">
              <a:rPr lang="pt-PT" smtClean="0"/>
              <a:pPr/>
              <a:t>06-07-2011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 fontScale="90000"/>
          </a:bodyPr>
          <a:lstStyle/>
          <a:p>
            <a:r>
              <a:rPr lang="pt-PT" sz="4900" dirty="0" smtClean="0">
                <a:solidFill>
                  <a:srgbClr val="C00000"/>
                </a:solidFill>
              </a:rPr>
              <a:t>Formação PHP</a:t>
            </a:r>
            <a:br>
              <a:rPr lang="pt-PT" sz="4900" dirty="0" smtClean="0">
                <a:solidFill>
                  <a:srgbClr val="C00000"/>
                </a:solidFill>
              </a:rPr>
            </a:br>
            <a:r>
              <a:rPr lang="pt-PT" dirty="0" smtClean="0"/>
              <a:t>2011</a:t>
            </a:r>
            <a:r>
              <a:rPr lang="en-GB" dirty="0" smtClean="0">
                <a:solidFill>
                  <a:srgbClr val="C00000"/>
                </a:solidFill>
              </a:rPr>
              <a:t/>
            </a:r>
            <a:br>
              <a:rPr lang="en-GB" dirty="0" smtClean="0">
                <a:solidFill>
                  <a:srgbClr val="C00000"/>
                </a:solidFill>
              </a:rPr>
            </a:b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 smtClean="0">
                <a:solidFill>
                  <a:schemeClr val="bg1">
                    <a:lumMod val="50000"/>
                  </a:schemeClr>
                </a:solidFill>
              </a:rPr>
              <a:t>Lição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88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Agenda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Funções</a:t>
            </a:r>
            <a:r>
              <a:rPr lang="pt-PT" sz="3200" dirty="0"/>
              <a:t/>
            </a:r>
            <a:br>
              <a:rPr lang="pt-PT" sz="3200" dirty="0"/>
            </a:b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Acessos a </a:t>
            </a:r>
            <a:r>
              <a:rPr lang="pt-PT" sz="3200" dirty="0" err="1" smtClean="0"/>
              <a:t>BD’s</a:t>
            </a:r>
            <a:r>
              <a:rPr lang="pt-PT" sz="3200" dirty="0" smtClean="0"/>
              <a:t> - </a:t>
            </a:r>
            <a:r>
              <a:rPr lang="pt-PT" sz="3200" dirty="0" err="1" smtClean="0"/>
              <a:t>mySQL</a:t>
            </a:r>
            <a:endParaRPr lang="pt-PT" sz="3200" dirty="0" smtClean="0"/>
          </a:p>
          <a:p>
            <a:pPr>
              <a:spcBef>
                <a:spcPct val="20000"/>
              </a:spcBef>
              <a:defRPr/>
            </a:pPr>
            <a:endParaRPr kumimoji="0" lang="pt-PT" sz="3200" b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pt-PT" sz="3200" dirty="0" smtClean="0"/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Funções</a:t>
            </a:r>
            <a:br>
              <a:rPr lang="pt-PT" sz="4300" dirty="0" smtClean="0">
                <a:solidFill>
                  <a:srgbClr val="C00000"/>
                </a:solidFill>
              </a:rPr>
            </a:br>
            <a:endParaRPr lang="pt-PT" sz="2600" dirty="0" smtClean="0">
              <a:solidFill>
                <a:srgbClr val="C00000"/>
              </a:solidFill>
            </a:endParaRPr>
          </a:p>
          <a:p>
            <a:pPr lvl="0">
              <a:spcBef>
                <a:spcPct val="20000"/>
              </a:spcBef>
            </a:pPr>
            <a:r>
              <a:rPr lang="pt-PT" sz="2600" b="1" dirty="0" err="1">
                <a:solidFill>
                  <a:srgbClr val="FF0000"/>
                </a:solidFill>
              </a:rPr>
              <a:t>function</a:t>
            </a:r>
            <a:r>
              <a:rPr lang="pt-PT" sz="2600" b="1" dirty="0"/>
              <a:t> </a:t>
            </a:r>
            <a:r>
              <a:rPr lang="pt-PT" sz="2600" b="1" dirty="0" smtClean="0"/>
              <a:t>teste($arg1, $agr2,…</a:t>
            </a:r>
            <a:r>
              <a:rPr lang="pt-PT" sz="2600" b="1" dirty="0" smtClean="0">
                <a:solidFill>
                  <a:srgbClr val="FF0000"/>
                </a:solidFill>
              </a:rPr>
              <a:t>){</a:t>
            </a:r>
          </a:p>
          <a:p>
            <a:pPr lvl="0">
              <a:spcBef>
                <a:spcPct val="20000"/>
              </a:spcBef>
            </a:pPr>
            <a:endParaRPr kumimoji="0" lang="pt-PT" sz="2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lvl="0">
              <a:spcBef>
                <a:spcPct val="20000"/>
              </a:spcBef>
            </a:pPr>
            <a:r>
              <a:rPr lang="pt-PT" sz="2600" b="1" dirty="0" err="1" smtClean="0">
                <a:solidFill>
                  <a:srgbClr val="FF0000"/>
                </a:solidFill>
              </a:rPr>
              <a:t>return</a:t>
            </a:r>
            <a:r>
              <a:rPr lang="pt-PT" sz="2600" b="1" dirty="0" smtClean="0">
                <a:solidFill>
                  <a:srgbClr val="FF0000"/>
                </a:solidFill>
              </a:rPr>
              <a:t> </a:t>
            </a:r>
            <a:r>
              <a:rPr lang="pt-PT" sz="2600" b="1" dirty="0" smtClean="0"/>
              <a:t>$arg1 + $arg2;</a:t>
            </a:r>
            <a:r>
              <a:rPr lang="pt-PT" sz="2000" dirty="0" smtClean="0"/>
              <a:t>  </a:t>
            </a:r>
            <a:r>
              <a:rPr lang="pt-PT" sz="2000" dirty="0" smtClean="0">
                <a:solidFill>
                  <a:schemeClr val="accent3">
                    <a:lumMod val="75000"/>
                  </a:schemeClr>
                </a:solidFill>
              </a:rPr>
              <a:t>//o </a:t>
            </a:r>
            <a:r>
              <a:rPr lang="pt-PT" sz="2000" dirty="0" err="1" smtClean="0">
                <a:solidFill>
                  <a:schemeClr val="accent3">
                    <a:lumMod val="75000"/>
                  </a:schemeClr>
                </a:solidFill>
              </a:rPr>
              <a:t>return</a:t>
            </a:r>
            <a:r>
              <a:rPr lang="pt-PT" sz="2000" dirty="0" smtClean="0">
                <a:solidFill>
                  <a:schemeClr val="accent3">
                    <a:lumMod val="75000"/>
                  </a:schemeClr>
                </a:solidFill>
              </a:rPr>
              <a:t> é opcional</a:t>
            </a:r>
            <a:endParaRPr kumimoji="0" lang="pt-PT" sz="2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</a:endParaRPr>
          </a:p>
          <a:p>
            <a:pPr lvl="0">
              <a:spcBef>
                <a:spcPct val="20000"/>
              </a:spcBef>
            </a:pPr>
            <a:endParaRPr lang="pt-PT" sz="2600" b="1" dirty="0">
              <a:solidFill>
                <a:srgbClr val="FF0000"/>
              </a:solidFill>
            </a:endParaRPr>
          </a:p>
          <a:p>
            <a:pPr lvl="0">
              <a:spcBef>
                <a:spcPct val="20000"/>
              </a:spcBef>
            </a:pPr>
            <a:r>
              <a:rPr lang="pt-PT" sz="2600" b="1" dirty="0" smtClean="0">
                <a:solidFill>
                  <a:srgbClr val="FF0000"/>
                </a:solidFill>
              </a:rPr>
              <a:t>}</a:t>
            </a:r>
          </a:p>
          <a:p>
            <a:pPr lvl="0" algn="ctr">
              <a:spcBef>
                <a:spcPct val="20000"/>
              </a:spcBef>
            </a:pPr>
            <a:endParaRPr kumimoji="0" lang="pt-PT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9500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056437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Exercício</a:t>
            </a:r>
            <a:endParaRPr lang="pt-PT" sz="3200" dirty="0" smtClean="0"/>
          </a:p>
          <a:p>
            <a:endParaRPr lang="pt-PT" sz="3200" dirty="0" smtClean="0">
              <a:solidFill>
                <a:srgbClr val="FF0000"/>
              </a:solidFill>
            </a:endParaRPr>
          </a:p>
        </p:txBody>
      </p:sp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algn="ctr">
              <a:spcBef>
                <a:spcPct val="20000"/>
              </a:spcBef>
            </a:pP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indent="-457200" algn="just">
              <a:buFont typeface="Wingdings" pitchFamily="2" charset="2"/>
              <a:buChar char="ü"/>
            </a:pPr>
            <a:r>
              <a:rPr lang="pt-PT" sz="3200" dirty="0" smtClean="0"/>
              <a:t>Fazer uma função que retorne a soma de 10 unidades ao </a:t>
            </a:r>
            <a:r>
              <a:rPr lang="pt-PT" sz="3200" dirty="0" smtClean="0"/>
              <a:t>único </a:t>
            </a:r>
            <a:r>
              <a:rPr lang="pt-PT" sz="3200" dirty="0" smtClean="0"/>
              <a:t>argumento recebido</a:t>
            </a:r>
          </a:p>
          <a:p>
            <a:pPr algn="just"/>
            <a:r>
              <a:rPr lang="pt-PT" sz="3200" dirty="0" smtClean="0"/>
              <a:t>     (usar um ciclo </a:t>
            </a:r>
            <a:r>
              <a:rPr lang="pt-PT" sz="3200" dirty="0" smtClean="0">
                <a:solidFill>
                  <a:srgbClr val="C00000"/>
                </a:solidFill>
              </a:rPr>
              <a:t>for</a:t>
            </a:r>
            <a:r>
              <a:rPr lang="pt-PT" sz="3200" dirty="0" smtClean="0"/>
              <a:t>)</a:t>
            </a:r>
            <a:endParaRPr lang="pt-PT" sz="3200" dirty="0" smtClean="0"/>
          </a:p>
          <a:p>
            <a:endParaRPr lang="pt-PT" sz="3200" dirty="0" smtClean="0"/>
          </a:p>
          <a:p>
            <a:endParaRPr lang="pt-PT" sz="3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93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Acesso a </a:t>
            </a:r>
            <a:r>
              <a:rPr lang="pt-PT" sz="4300" dirty="0" err="1" smtClean="0">
                <a:solidFill>
                  <a:srgbClr val="C00000"/>
                </a:solidFill>
              </a:rPr>
              <a:t>BD’s</a:t>
            </a:r>
            <a:endParaRPr lang="pt-PT" sz="4300" dirty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O pacote LAMP já tem </a:t>
            </a:r>
            <a:r>
              <a:rPr lang="pt-PT" sz="3200" dirty="0" err="1" smtClean="0"/>
              <a:t>mySQL</a:t>
            </a:r>
            <a:r>
              <a:rPr lang="pt-PT" sz="3200" dirty="0" smtClean="0"/>
              <a:t> integrado</a:t>
            </a:r>
            <a:endParaRPr lang="pt-PT" sz="3200" dirty="0"/>
          </a:p>
          <a:p>
            <a:pPr marL="457200" indent="-457200">
              <a:buFont typeface="Wingdings" pitchFamily="2" charset="2"/>
              <a:buChar char="ü"/>
            </a:pPr>
            <a:endParaRPr lang="pt-PT" sz="3200" dirty="0"/>
          </a:p>
          <a:p>
            <a:pPr marL="457200" indent="-457200">
              <a:buFont typeface="Wingdings" pitchFamily="2" charset="2"/>
              <a:buChar char="ü"/>
            </a:pPr>
            <a:r>
              <a:rPr lang="pt-PT" sz="3200" dirty="0" smtClean="0"/>
              <a:t>Usando </a:t>
            </a:r>
            <a:r>
              <a:rPr lang="pt-PT" sz="3200" dirty="0" err="1" smtClean="0"/>
              <a:t>mySQL</a:t>
            </a:r>
            <a:r>
              <a:rPr lang="pt-PT" sz="3200" dirty="0" smtClean="0"/>
              <a:t>: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pt-PT" sz="2400" dirty="0" smtClean="0"/>
              <a:t>Criar uma conexão à BD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pt-PT" sz="2400" dirty="0" smtClean="0"/>
              <a:t>Criar a uma </a:t>
            </a:r>
            <a:r>
              <a:rPr lang="pt-PT" sz="2400" dirty="0" err="1" smtClean="0"/>
              <a:t>String</a:t>
            </a:r>
            <a:r>
              <a:rPr lang="pt-PT" sz="2400" dirty="0" smtClean="0"/>
              <a:t> com a </a:t>
            </a:r>
            <a:r>
              <a:rPr lang="pt-PT" sz="2400" dirty="0" err="1" smtClean="0"/>
              <a:t>Query</a:t>
            </a:r>
            <a:endParaRPr lang="pt-PT" sz="2400" dirty="0" smtClean="0"/>
          </a:p>
          <a:p>
            <a:pPr marL="914400" lvl="1" indent="-457200">
              <a:buFont typeface="Wingdings" pitchFamily="2" charset="2"/>
              <a:buChar char="§"/>
            </a:pPr>
            <a:r>
              <a:rPr lang="pt-PT" sz="2400" dirty="0" smtClean="0"/>
              <a:t>Correr a </a:t>
            </a:r>
            <a:r>
              <a:rPr lang="pt-PT" sz="2400" dirty="0" err="1" smtClean="0"/>
              <a:t>query</a:t>
            </a:r>
            <a:endParaRPr lang="pt-PT" sz="2400" dirty="0" smtClean="0"/>
          </a:p>
          <a:p>
            <a:pPr marL="914400" lvl="1" indent="-457200">
              <a:buFont typeface="Wingdings" pitchFamily="2" charset="2"/>
              <a:buChar char="§"/>
            </a:pPr>
            <a:r>
              <a:rPr lang="pt-PT" sz="2400" dirty="0" smtClean="0"/>
              <a:t>Fechar a conexão</a:t>
            </a:r>
            <a:endParaRPr lang="pt-PT" sz="2400" dirty="0" smtClean="0"/>
          </a:p>
          <a:p>
            <a:endParaRPr lang="pt-PT" sz="3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50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056437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ctr">
              <a:spcBef>
                <a:spcPct val="20000"/>
              </a:spcBef>
            </a:pPr>
            <a:endParaRPr lang="pt-PT" sz="4300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endParaRPr lang="pt-PT" sz="4300" dirty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r>
              <a:rPr lang="pt-PT" sz="6600" dirty="0" smtClean="0">
                <a:solidFill>
                  <a:srgbClr val="C00000"/>
                </a:solidFill>
              </a:rPr>
              <a:t>Exercício</a:t>
            </a:r>
          </a:p>
          <a:p>
            <a:pPr lvl="0" algn="ctr">
              <a:spcBef>
                <a:spcPct val="20000"/>
              </a:spcBef>
            </a:pPr>
            <a:r>
              <a:rPr lang="pt-PT" sz="4000" dirty="0" smtClean="0">
                <a:solidFill>
                  <a:srgbClr val="C00000"/>
                </a:solidFill>
              </a:rPr>
              <a:t>Conexão à BD e </a:t>
            </a:r>
            <a:r>
              <a:rPr lang="pt-PT" sz="4000" dirty="0" err="1" smtClean="0">
                <a:solidFill>
                  <a:srgbClr val="C00000"/>
                </a:solidFill>
              </a:rPr>
              <a:t>Query</a:t>
            </a:r>
            <a:endParaRPr lang="pt-PT" sz="4000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endParaRPr lang="pt-PT" sz="3000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r>
              <a:rPr lang="pt-PT" sz="3000" dirty="0" err="1" smtClean="0"/>
              <a:t>connectDB.php</a:t>
            </a:r>
            <a:endParaRPr lang="pt-PT" sz="3000" dirty="0" smtClean="0"/>
          </a:p>
          <a:p>
            <a:endParaRPr lang="pt-PT" sz="3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44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PHP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jose semedo\Desktop\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0"/>
            <a:ext cx="23812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ose semedo\Desktop\ph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488" y="44624"/>
            <a:ext cx="1143000" cy="6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1142976" y="1056437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Exercício</a:t>
            </a:r>
            <a:endParaRPr lang="pt-PT" sz="3200" dirty="0" smtClean="0"/>
          </a:p>
          <a:p>
            <a:endParaRPr lang="pt-PT" sz="3200" dirty="0" smtClean="0">
              <a:solidFill>
                <a:srgbClr val="FF0000"/>
              </a:solidFill>
            </a:endParaRPr>
          </a:p>
        </p:txBody>
      </p:sp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1142976" y="1196752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pt-PT" sz="3200" dirty="0" smtClean="0"/>
          </a:p>
          <a:p>
            <a:endParaRPr lang="pt-PT" sz="3200" dirty="0" smtClean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38145"/>
            <a:ext cx="9217024" cy="69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40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vv_ph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1388</TotalTime>
  <Words>96</Words>
  <Application>Microsoft Office PowerPoint</Application>
  <PresentationFormat>Apresentação no Ecrã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7</vt:i4>
      </vt:variant>
    </vt:vector>
  </HeadingPairs>
  <TitlesOfParts>
    <vt:vector size="8" baseType="lpstr">
      <vt:lpstr>ivv_php</vt:lpstr>
      <vt:lpstr>Formação PHP 2011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Formação Java</dc:title>
  <dc:creator>José Semedo</dc:creator>
  <cp:lastModifiedBy>José Semedo</cp:lastModifiedBy>
  <cp:revision>91</cp:revision>
  <dcterms:created xsi:type="dcterms:W3CDTF">2011-03-24T10:54:40Z</dcterms:created>
  <dcterms:modified xsi:type="dcterms:W3CDTF">2011-07-06T14:21:53Z</dcterms:modified>
</cp:coreProperties>
</file>