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1" r:id="rId2"/>
    <p:sldId id="257" r:id="rId3"/>
    <p:sldId id="262" r:id="rId4"/>
    <p:sldId id="285" r:id="rId5"/>
    <p:sldId id="282" r:id="rId6"/>
    <p:sldId id="283" r:id="rId7"/>
    <p:sldId id="284" r:id="rId8"/>
    <p:sldId id="286" r:id="rId9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86" y="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05-07-2011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05-07-2011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05-07-2011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05-07-2011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05-07-2011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05-07-2011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05-07-2011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05-07-2011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05-07-2011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05-07-2011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05-07-2011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3DA42-9F6D-4442-9592-32FF97B848B2}" type="datetimeFigureOut">
              <a:rPr lang="pt-PT" smtClean="0"/>
              <a:pPr/>
              <a:t>05-07-2011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02631"/>
          </a:xfrm>
        </p:spPr>
        <p:txBody>
          <a:bodyPr>
            <a:normAutofit fontScale="90000"/>
          </a:bodyPr>
          <a:lstStyle/>
          <a:p>
            <a:r>
              <a:rPr lang="pt-PT" sz="4900" dirty="0" smtClean="0">
                <a:solidFill>
                  <a:srgbClr val="C00000"/>
                </a:solidFill>
              </a:rPr>
              <a:t>Formação PHP</a:t>
            </a:r>
            <a:br>
              <a:rPr lang="pt-PT" sz="4900" dirty="0" smtClean="0">
                <a:solidFill>
                  <a:srgbClr val="C00000"/>
                </a:solidFill>
              </a:rPr>
            </a:br>
            <a:r>
              <a:rPr lang="pt-PT" dirty="0" smtClean="0"/>
              <a:t>2011</a:t>
            </a:r>
            <a:r>
              <a:rPr lang="en-GB" dirty="0" smtClean="0">
                <a:solidFill>
                  <a:srgbClr val="C00000"/>
                </a:solidFill>
              </a:rPr>
              <a:t/>
            </a:r>
            <a:br>
              <a:rPr lang="en-GB" dirty="0" smtClean="0">
                <a:solidFill>
                  <a:srgbClr val="C00000"/>
                </a:solidFill>
              </a:rPr>
            </a:b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err="1" smtClean="0">
                <a:solidFill>
                  <a:schemeClr val="bg1">
                    <a:lumMod val="50000"/>
                  </a:schemeClr>
                </a:solidFill>
              </a:rPr>
              <a:t>Lição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 2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088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Agenda</a:t>
            </a: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spcBef>
                <a:spcPct val="20000"/>
              </a:spcBef>
              <a:defRPr/>
            </a:pPr>
            <a:endParaRPr lang="pt-PT" sz="3200" dirty="0" smtClean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Sessão (</a:t>
            </a:r>
            <a:r>
              <a:rPr lang="pt-PT" sz="3200" dirty="0" err="1" smtClean="0"/>
              <a:t>Start</a:t>
            </a:r>
            <a:r>
              <a:rPr lang="pt-PT" sz="3200" dirty="0" smtClean="0"/>
              <a:t>/</a:t>
            </a:r>
            <a:r>
              <a:rPr lang="pt-PT" sz="3200" dirty="0" err="1" smtClean="0"/>
              <a:t>Destroy</a:t>
            </a:r>
            <a:r>
              <a:rPr lang="pt-PT" sz="3200" dirty="0" smtClean="0"/>
              <a:t>)</a:t>
            </a:r>
            <a:r>
              <a:rPr lang="pt-PT" sz="3200" dirty="0"/>
              <a:t/>
            </a:r>
            <a:br>
              <a:rPr lang="pt-PT" sz="3200" dirty="0"/>
            </a:br>
            <a:endParaRPr lang="pt-PT" sz="3200" dirty="0" smtClean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Variáveis de sessão</a:t>
            </a:r>
          </a:p>
          <a:p>
            <a:pPr>
              <a:spcBef>
                <a:spcPct val="20000"/>
              </a:spcBef>
              <a:defRPr/>
            </a:pPr>
            <a:endParaRPr kumimoji="0" lang="pt-PT" sz="3200" b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Passagem de parâmetros por GET e POST</a:t>
            </a:r>
          </a:p>
          <a:p>
            <a:pPr lvl="0"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pt-PT" sz="3200" dirty="0"/>
          </a:p>
          <a:p>
            <a:pPr lvl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Incluir ficheiros, podendo assim aceder a variáveis e funções dos ficheiros </a:t>
            </a:r>
            <a:r>
              <a:rPr lang="pt-PT" sz="3200" smtClean="0"/>
              <a:t>incluidos</a:t>
            </a:r>
            <a:endParaRPr lang="pt-PT" sz="1400" dirty="0"/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pt-PT" sz="32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Posição de Conteúdo 2"/>
          <p:cNvSpPr txBox="1">
            <a:spLocks/>
          </p:cNvSpPr>
          <p:nvPr/>
        </p:nvSpPr>
        <p:spPr>
          <a:xfrm>
            <a:off x="1142976" y="1196752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Sessões</a:t>
            </a:r>
          </a:p>
          <a:p>
            <a:pPr lvl="0" algn="ctr">
              <a:spcBef>
                <a:spcPct val="20000"/>
              </a:spcBef>
            </a:pP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t-PT" sz="3200" dirty="0" smtClean="0"/>
              <a:t>No inicio dos </a:t>
            </a:r>
            <a:r>
              <a:rPr lang="pt-PT" sz="3200" dirty="0"/>
              <a:t>ficheiros </a:t>
            </a:r>
            <a:r>
              <a:rPr lang="pt-PT" sz="3200" dirty="0" smtClean="0"/>
              <a:t>fazer, </a:t>
            </a:r>
            <a:r>
              <a:rPr lang="pt-PT" sz="3200" dirty="0" err="1">
                <a:solidFill>
                  <a:srgbClr val="FF0000"/>
                </a:solidFill>
              </a:rPr>
              <a:t>session_start</a:t>
            </a:r>
            <a:r>
              <a:rPr lang="pt-PT" sz="3200" dirty="0" smtClean="0">
                <a:solidFill>
                  <a:srgbClr val="FF0000"/>
                </a:solidFill>
              </a:rPr>
              <a:t>()</a:t>
            </a:r>
            <a:r>
              <a:rPr lang="pt-PT" sz="3200" dirty="0" smtClean="0"/>
              <a:t/>
            </a:r>
            <a:br>
              <a:rPr lang="pt-PT" sz="3200" dirty="0" smtClean="0"/>
            </a:br>
            <a:endParaRPr lang="pt-PT" sz="3200" dirty="0" smtClean="0"/>
          </a:p>
          <a:p>
            <a:pPr marL="457200" indent="-457200">
              <a:buFont typeface="Wingdings" pitchFamily="2" charset="2"/>
              <a:buChar char="ü"/>
            </a:pPr>
            <a:r>
              <a:rPr lang="pt-PT" sz="3200" dirty="0" smtClean="0"/>
              <a:t>Para terminar a sessão fazer, </a:t>
            </a:r>
            <a:r>
              <a:rPr lang="pt-PT" sz="3200" dirty="0" err="1" smtClean="0">
                <a:solidFill>
                  <a:srgbClr val="FF0000"/>
                </a:solidFill>
              </a:rPr>
              <a:t>session_destroy</a:t>
            </a:r>
            <a:r>
              <a:rPr lang="pt-PT" sz="3200" dirty="0">
                <a:solidFill>
                  <a:srgbClr val="FF0000"/>
                </a:solidFill>
              </a:rPr>
              <a:t>()</a:t>
            </a:r>
            <a:endParaRPr lang="pt-PT" sz="3200" dirty="0" smtClean="0">
              <a:solidFill>
                <a:srgbClr val="FF0000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endParaRPr lang="pt-PT" sz="3200" dirty="0" smtClean="0"/>
          </a:p>
          <a:p>
            <a:pPr marL="457200" indent="-457200">
              <a:buFont typeface="Wingdings" pitchFamily="2" charset="2"/>
              <a:buChar char="ü"/>
            </a:pPr>
            <a:r>
              <a:rPr lang="pt-PT" sz="3200" dirty="0" smtClean="0"/>
              <a:t> Ao abrir uma sessão podemos utilizar variáveis do tipo </a:t>
            </a:r>
            <a:r>
              <a:rPr lang="pt-PT" sz="3200" dirty="0" smtClean="0">
                <a:solidFill>
                  <a:srgbClr val="FF0000"/>
                </a:solidFill>
              </a:rPr>
              <a:t>$_SESSION[‘teste’]</a:t>
            </a:r>
          </a:p>
          <a:p>
            <a:pPr marL="457200" indent="-457200">
              <a:buFont typeface="Wingdings" pitchFamily="2" charset="2"/>
              <a:buChar char="ü"/>
            </a:pPr>
            <a:endParaRPr lang="pt-PT" sz="3200" dirty="0">
              <a:solidFill>
                <a:srgbClr val="FF0000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t-PT" sz="3200" dirty="0" smtClean="0"/>
              <a:t>Quando se destruir a sessão, todas as variáveis de sessão são limpas</a:t>
            </a:r>
          </a:p>
        </p:txBody>
      </p:sp>
    </p:spTree>
    <p:extLst>
      <p:ext uri="{BB962C8B-B14F-4D97-AF65-F5344CB8AC3E}">
        <p14:creationId xmlns:p14="http://schemas.microsoft.com/office/powerpoint/2010/main" val="49500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Posição de Conteúdo 2"/>
          <p:cNvSpPr txBox="1">
            <a:spLocks/>
          </p:cNvSpPr>
          <p:nvPr/>
        </p:nvSpPr>
        <p:spPr>
          <a:xfrm>
            <a:off x="1142976" y="1196752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Sessões</a:t>
            </a:r>
            <a:endParaRPr lang="pt-PT" sz="3200" dirty="0" smtClean="0"/>
          </a:p>
          <a:p>
            <a:endParaRPr lang="pt-PT" sz="3200" dirty="0" smtClean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6208" y="2132329"/>
            <a:ext cx="4314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sessao1.php</a:t>
            </a:r>
            <a:endParaRPr lang="pt-PT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554" y="1916832"/>
            <a:ext cx="5963766" cy="1987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236" y="4038774"/>
            <a:ext cx="4443501" cy="2054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50346" y="4509120"/>
            <a:ext cx="4314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sessao2.php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8393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Posição de Conteúdo 2"/>
          <p:cNvSpPr txBox="1">
            <a:spLocks/>
          </p:cNvSpPr>
          <p:nvPr/>
        </p:nvSpPr>
        <p:spPr>
          <a:xfrm>
            <a:off x="1142976" y="1196752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>
                <a:solidFill>
                  <a:srgbClr val="C00000"/>
                </a:solidFill>
              </a:rPr>
              <a:t>POST e GET</a:t>
            </a:r>
          </a:p>
          <a:p>
            <a:pPr lvl="0" algn="ctr">
              <a:spcBef>
                <a:spcPct val="20000"/>
              </a:spcBef>
            </a:pP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t-PT" sz="3200" dirty="0" smtClean="0"/>
              <a:t>As variáveis podem passar de página para página </a:t>
            </a:r>
            <a:r>
              <a:rPr lang="pt-PT" sz="3200" dirty="0" err="1" smtClean="0"/>
              <a:t>php</a:t>
            </a:r>
            <a:r>
              <a:rPr lang="pt-PT" sz="3200" dirty="0" smtClean="0"/>
              <a:t> por GET e POST através de </a:t>
            </a:r>
            <a:r>
              <a:rPr lang="pt-PT" sz="3200" dirty="0" err="1" smtClean="0"/>
              <a:t>forms</a:t>
            </a:r>
            <a:endParaRPr lang="pt-PT" sz="3200" dirty="0" smtClean="0"/>
          </a:p>
          <a:p>
            <a:pPr marL="457200" indent="-457200">
              <a:buFont typeface="Wingdings" pitchFamily="2" charset="2"/>
              <a:buChar char="ü"/>
            </a:pPr>
            <a:endParaRPr lang="pt-PT" sz="3200" dirty="0"/>
          </a:p>
          <a:p>
            <a:pPr marL="457200" indent="-457200">
              <a:buFont typeface="Wingdings" pitchFamily="2" charset="2"/>
              <a:buChar char="ü"/>
            </a:pPr>
            <a:r>
              <a:rPr lang="pt-PT" sz="3200" dirty="0" smtClean="0"/>
              <a:t>Do tipo GET, ficam visíveis ao utilizador e do tipo POST o utilizador não as consegue rastrear (totalmente server </a:t>
            </a:r>
            <a:r>
              <a:rPr lang="pt-PT" sz="3200" dirty="0" err="1" smtClean="0"/>
              <a:t>side</a:t>
            </a:r>
            <a:r>
              <a:rPr lang="pt-PT" sz="3200" dirty="0" smtClean="0"/>
              <a:t>)</a:t>
            </a:r>
          </a:p>
          <a:p>
            <a:pPr marL="457200" indent="-457200">
              <a:buFont typeface="Wingdings" pitchFamily="2" charset="2"/>
              <a:buChar char="ü"/>
            </a:pPr>
            <a:endParaRPr lang="pt-PT" sz="3200" dirty="0" smtClean="0"/>
          </a:p>
          <a:p>
            <a:endParaRPr lang="pt-PT" sz="32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50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Posição de Conteúdo 2"/>
          <p:cNvSpPr txBox="1">
            <a:spLocks/>
          </p:cNvSpPr>
          <p:nvPr/>
        </p:nvSpPr>
        <p:spPr>
          <a:xfrm>
            <a:off x="1142976" y="1196752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>
                <a:solidFill>
                  <a:srgbClr val="C00000"/>
                </a:solidFill>
              </a:rPr>
              <a:t>POST e GET</a:t>
            </a:r>
          </a:p>
          <a:p>
            <a:endParaRPr lang="pt-PT" sz="3200" dirty="0" smtClean="0"/>
          </a:p>
          <a:p>
            <a:endParaRPr lang="pt-PT" sz="3200" dirty="0" smtClean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82104" y="1449192"/>
            <a:ext cx="4314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err="1" smtClean="0"/>
              <a:t>forms.php</a:t>
            </a:r>
            <a:endParaRPr lang="pt-PT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26" y="1957372"/>
            <a:ext cx="6741392" cy="4398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314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Posição de Conteúdo 2"/>
          <p:cNvSpPr txBox="1">
            <a:spLocks/>
          </p:cNvSpPr>
          <p:nvPr/>
        </p:nvSpPr>
        <p:spPr>
          <a:xfrm>
            <a:off x="1142976" y="1196752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>
                <a:solidFill>
                  <a:srgbClr val="C00000"/>
                </a:solidFill>
              </a:rPr>
              <a:t>POST </a:t>
            </a:r>
            <a:r>
              <a:rPr lang="pt-PT" sz="4300" dirty="0" smtClean="0">
                <a:solidFill>
                  <a:srgbClr val="C00000"/>
                </a:solidFill>
              </a:rPr>
              <a:t>e </a:t>
            </a:r>
            <a:r>
              <a:rPr lang="pt-PT" sz="4300" noProof="0" dirty="0" smtClean="0">
                <a:solidFill>
                  <a:srgbClr val="C00000"/>
                </a:solidFill>
              </a:rPr>
              <a:t>GET</a:t>
            </a:r>
          </a:p>
          <a:p>
            <a:endParaRPr lang="pt-PT" sz="3200" dirty="0" smtClean="0"/>
          </a:p>
          <a:p>
            <a:endParaRPr lang="pt-PT" sz="3200" dirty="0" smtClean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82104" y="1449192"/>
            <a:ext cx="4314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err="1"/>
              <a:t>p</a:t>
            </a:r>
            <a:r>
              <a:rPr lang="pt-PT" dirty="0" err="1" smtClean="0"/>
              <a:t>ost_get.php</a:t>
            </a:r>
            <a:endParaRPr lang="pt-PT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209" y="2020094"/>
            <a:ext cx="5381649" cy="3898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5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068960"/>
            <a:ext cx="9307985" cy="2926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Posição de Conteúdo 2"/>
          <p:cNvSpPr txBox="1">
            <a:spLocks/>
          </p:cNvSpPr>
          <p:nvPr/>
        </p:nvSpPr>
        <p:spPr>
          <a:xfrm>
            <a:off x="1142976" y="1196752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Incluir Ficheiros</a:t>
            </a:r>
            <a:br>
              <a:rPr lang="pt-PT" sz="4300" dirty="0" smtClean="0">
                <a:solidFill>
                  <a:srgbClr val="C00000"/>
                </a:solidFill>
              </a:rPr>
            </a:b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t-PT" sz="3200" dirty="0" smtClean="0"/>
              <a:t>Usar a função, </a:t>
            </a:r>
            <a:r>
              <a:rPr lang="pt-PT" sz="3200" dirty="0" err="1" smtClean="0">
                <a:solidFill>
                  <a:srgbClr val="FF0000"/>
                </a:solidFill>
              </a:rPr>
              <a:t>include</a:t>
            </a:r>
            <a:r>
              <a:rPr lang="pt-PT" sz="3200" dirty="0">
                <a:solidFill>
                  <a:srgbClr val="FF0000"/>
                </a:solidFill>
              </a:rPr>
              <a:t> </a:t>
            </a:r>
            <a:r>
              <a:rPr lang="pt-PT" sz="3200" dirty="0" smtClean="0"/>
              <a:t>“</a:t>
            </a:r>
            <a:r>
              <a:rPr lang="pt-PT" sz="3200" dirty="0" err="1" smtClean="0"/>
              <a:t>index.php</a:t>
            </a:r>
            <a:r>
              <a:rPr lang="pt-PT" sz="3200" dirty="0" smtClean="0"/>
              <a:t>”</a:t>
            </a:r>
            <a:endParaRPr lang="pt-PT" sz="3200" dirty="0" smtClean="0">
              <a:solidFill>
                <a:srgbClr val="FF0000"/>
              </a:solidFill>
            </a:endParaRPr>
          </a:p>
          <a:p>
            <a:endParaRPr lang="pt-PT" sz="3200" dirty="0" smtClean="0"/>
          </a:p>
          <a:p>
            <a:endParaRPr lang="pt-PT" sz="3200" dirty="0" smtClean="0">
              <a:solidFill>
                <a:srgbClr val="FF0000"/>
              </a:solidFill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7330382" y="3100851"/>
            <a:ext cx="4314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err="1"/>
              <a:t>t</a:t>
            </a:r>
            <a:r>
              <a:rPr lang="pt-PT" dirty="0" err="1" smtClean="0"/>
              <a:t>este_include.php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2419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vv_php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1021</TotalTime>
  <Words>106</Words>
  <Application>Microsoft Office PowerPoint</Application>
  <PresentationFormat>On-screen Show (4:3)</PresentationFormat>
  <Paragraphs>41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ivv_php</vt:lpstr>
      <vt:lpstr>Formação PHP 2011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Formação Java</dc:title>
  <dc:creator>José Semedo</dc:creator>
  <cp:lastModifiedBy>Semedo</cp:lastModifiedBy>
  <cp:revision>81</cp:revision>
  <dcterms:created xsi:type="dcterms:W3CDTF">2011-03-24T10:54:40Z</dcterms:created>
  <dcterms:modified xsi:type="dcterms:W3CDTF">2011-07-05T09:49:31Z</dcterms:modified>
</cp:coreProperties>
</file>