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7" r:id="rId3"/>
    <p:sldId id="262" r:id="rId4"/>
    <p:sldId id="263" r:id="rId5"/>
    <p:sldId id="281" r:id="rId6"/>
    <p:sldId id="266" r:id="rId7"/>
    <p:sldId id="267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04-07-2011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PHP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1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88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Introdução(1)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Programação imperativa</a:t>
            </a:r>
          </a:p>
          <a:p>
            <a:pPr>
              <a:spcBef>
                <a:spcPct val="20000"/>
              </a:spcBef>
              <a:defRPr/>
            </a:pPr>
            <a:endParaRPr kumimoji="0" lang="pt-PT" sz="3200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Linguagem interpretada</a:t>
            </a:r>
            <a:endParaRPr lang="pt-PT" sz="1400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Simples e de rápido desenvolvimento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pt-P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Eficaz no desenvolvimento de soluções </a:t>
            </a:r>
            <a:r>
              <a:rPr kumimoji="0" lang="pt-PT" sz="32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web</a:t>
            </a:r>
            <a:r>
              <a:rPr kumimoji="0" lang="pt-P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simples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pt-PT" sz="3200" noProof="0" dirty="0" smtClean="0"/>
              <a:t>Multiplataforma e de fácil integração com </a:t>
            </a:r>
            <a:r>
              <a:rPr lang="pt-PT" sz="3200" noProof="0" dirty="0" err="1" smtClean="0"/>
              <a:t>SGDB’s</a:t>
            </a:r>
            <a:r>
              <a:rPr lang="pt-PT" sz="3200" noProof="0" dirty="0" smtClean="0"/>
              <a:t> (</a:t>
            </a:r>
            <a:r>
              <a:rPr lang="pt-PT" sz="3200" noProof="0" dirty="0" err="1" smtClean="0"/>
              <a:t>MySQL</a:t>
            </a:r>
            <a:r>
              <a:rPr lang="pt-PT" sz="3200" noProof="0" dirty="0" smtClean="0"/>
              <a:t>, Oracle, </a:t>
            </a:r>
            <a:r>
              <a:rPr lang="pt-PT" sz="3200" noProof="0" dirty="0" err="1" smtClean="0"/>
              <a:t>etc</a:t>
            </a:r>
            <a:r>
              <a:rPr lang="pt-PT" sz="3200" noProof="0" dirty="0" smtClean="0"/>
              <a:t>)</a:t>
            </a: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Introdução(2)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b="1" dirty="0" smtClean="0"/>
              <a:t>LAMP</a:t>
            </a:r>
            <a:r>
              <a:rPr lang="pt-PT" sz="3200" dirty="0" smtClean="0"/>
              <a:t> – Linux, Apache, </a:t>
            </a:r>
            <a:r>
              <a:rPr lang="pt-PT" sz="3200" dirty="0" err="1" smtClean="0"/>
              <a:t>MySQL</a:t>
            </a:r>
            <a:r>
              <a:rPr lang="pt-PT" sz="3200" dirty="0" smtClean="0"/>
              <a:t>, PHP – é o pacote mais usado no desenvolvimento </a:t>
            </a:r>
            <a:r>
              <a:rPr lang="pt-PT" sz="3200" dirty="0" err="1" smtClean="0"/>
              <a:t>web</a:t>
            </a:r>
            <a:r>
              <a:rPr lang="pt-PT" sz="3200" dirty="0" smtClean="0"/>
              <a:t> com </a:t>
            </a:r>
            <a:r>
              <a:rPr lang="pt-PT" sz="3200" dirty="0" err="1" smtClean="0"/>
              <a:t>php</a:t>
            </a:r>
            <a:r>
              <a:rPr lang="pt-PT" sz="3200" dirty="0" smtClean="0"/>
              <a:t>. </a:t>
            </a:r>
          </a:p>
          <a:p>
            <a:pPr marL="457200" indent="-457200">
              <a:buFont typeface="Wingdings" pitchFamily="2" charset="2"/>
              <a:buChar char="ü"/>
            </a:pP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 PHP é uma linguagem de </a:t>
            </a:r>
            <a:r>
              <a:rPr lang="pt-PT" sz="3200" dirty="0" err="1" smtClean="0"/>
              <a:t>scripting</a:t>
            </a:r>
            <a:r>
              <a:rPr lang="pt-PT" sz="3200" dirty="0" smtClean="0"/>
              <a:t>, embebida em HTML possibilita dinamismo de páginas </a:t>
            </a:r>
            <a:r>
              <a:rPr lang="pt-PT" sz="3200" dirty="0" err="1" smtClean="0"/>
              <a:t>web</a:t>
            </a:r>
            <a:r>
              <a:rPr lang="pt-PT" sz="3200" dirty="0" smtClean="0"/>
              <a:t>.</a:t>
            </a:r>
          </a:p>
          <a:p>
            <a:pPr marL="457200" indent="-457200">
              <a:buFont typeface="Wingdings" pitchFamily="2" charset="2"/>
              <a:buChar char="ü"/>
            </a:pP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Também se pode usar como linguagem orientada a objectos</a:t>
            </a:r>
          </a:p>
        </p:txBody>
      </p:sp>
    </p:spTree>
    <p:extLst>
      <p:ext uri="{BB962C8B-B14F-4D97-AF65-F5344CB8AC3E}">
        <p14:creationId xmlns:p14="http://schemas.microsoft.com/office/powerpoint/2010/main" val="49500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0" y="2444695"/>
            <a:ext cx="9001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5400" dirty="0" smtClean="0"/>
              <a:t>Não existem tipos de dados! </a:t>
            </a:r>
          </a:p>
          <a:p>
            <a:r>
              <a:rPr lang="pt-PT" dirty="0"/>
              <a:t>O PHP não requer (ou suporta) a definição de tipo explícita na declaração de variáveis: o tipo de uma variável é determinado pelo</a:t>
            </a:r>
            <a:r>
              <a:rPr lang="pt-PT" dirty="0" smtClean="0"/>
              <a:t>:</a:t>
            </a:r>
            <a:endParaRPr lang="pt-PT" baseline="30000" dirty="0"/>
          </a:p>
          <a:p>
            <a:pPr marL="285750" indent="-285750">
              <a:buFont typeface="Arial" pitchFamily="34" charset="0"/>
              <a:buChar char="•"/>
            </a:pPr>
            <a:endParaRPr lang="pt-PT" dirty="0"/>
          </a:p>
          <a:p>
            <a:pPr marL="285750" indent="-285750">
              <a:buFont typeface="Arial" pitchFamily="34" charset="0"/>
              <a:buChar char="•"/>
            </a:pPr>
            <a:r>
              <a:rPr lang="pt-PT" dirty="0"/>
              <a:t>C</a:t>
            </a:r>
            <a:r>
              <a:rPr lang="pt-PT" dirty="0" smtClean="0"/>
              <a:t>ontexto </a:t>
            </a:r>
            <a:r>
              <a:rPr lang="pt-PT" dirty="0"/>
              <a:t>em que a variável é utilizada. Isto significa que, se você atribuir um valor </a:t>
            </a:r>
            <a:r>
              <a:rPr lang="pt-PT" dirty="0" err="1"/>
              <a:t>string</a:t>
            </a:r>
            <a:r>
              <a:rPr lang="pt-PT" dirty="0"/>
              <a:t> para a variável $</a:t>
            </a:r>
            <a:r>
              <a:rPr lang="pt-PT" dirty="0" err="1"/>
              <a:t>var</a:t>
            </a:r>
            <a:r>
              <a:rPr lang="pt-PT" dirty="0"/>
              <a:t>, $</a:t>
            </a:r>
            <a:r>
              <a:rPr lang="pt-PT" dirty="0" err="1" smtClean="0"/>
              <a:t>var</a:t>
            </a:r>
            <a:r>
              <a:rPr lang="pt-PT" dirty="0" smtClean="0"/>
              <a:t> torna-se </a:t>
            </a:r>
            <a:r>
              <a:rPr lang="pt-PT" dirty="0"/>
              <a:t>uma </a:t>
            </a:r>
            <a:r>
              <a:rPr lang="pt-PT" dirty="0" err="1" smtClean="0"/>
              <a:t>string</a:t>
            </a:r>
            <a:endParaRPr lang="pt-PT" dirty="0" smtClean="0"/>
          </a:p>
          <a:p>
            <a:endParaRPr lang="pt-PT" dirty="0"/>
          </a:p>
          <a:p>
            <a:pPr marL="285750" indent="-285750">
              <a:buFont typeface="Arial" pitchFamily="34" charset="0"/>
              <a:buChar char="•"/>
            </a:pPr>
            <a:r>
              <a:rPr lang="pt-PT" dirty="0"/>
              <a:t>Se </a:t>
            </a:r>
            <a:r>
              <a:rPr lang="pt-PT" dirty="0" smtClean="0"/>
              <a:t>atribuir </a:t>
            </a:r>
            <a:r>
              <a:rPr lang="pt-PT" dirty="0"/>
              <a:t>um valor inteiro para $</a:t>
            </a:r>
            <a:r>
              <a:rPr lang="pt-PT" dirty="0" err="1"/>
              <a:t>var</a:t>
            </a:r>
            <a:r>
              <a:rPr lang="pt-PT" dirty="0"/>
              <a:t>, ela </a:t>
            </a:r>
            <a:r>
              <a:rPr lang="pt-PT" dirty="0" smtClean="0"/>
              <a:t>torna-se </a:t>
            </a:r>
            <a:r>
              <a:rPr lang="pt-PT" dirty="0"/>
              <a:t>um inteiro. Por isso o PHP não </a:t>
            </a:r>
            <a:r>
              <a:rPr lang="pt-PT" dirty="0" smtClean="0"/>
              <a:t>adopta </a:t>
            </a:r>
            <a:r>
              <a:rPr lang="pt-PT" dirty="0"/>
              <a:t>este tipo de polimorfismo, pois não possui parâmetros genéricos</a:t>
            </a:r>
          </a:p>
        </p:txBody>
      </p:sp>
    </p:spTree>
    <p:extLst>
      <p:ext uri="{BB962C8B-B14F-4D97-AF65-F5344CB8AC3E}">
        <p14:creationId xmlns:p14="http://schemas.microsoft.com/office/powerpoint/2010/main" val="321684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/>
            <a:r>
              <a:rPr lang="pt-PT" sz="3200" dirty="0" smtClean="0">
                <a:solidFill>
                  <a:srgbClr val="C00000"/>
                </a:solidFill>
              </a:rPr>
              <a:t>Introdução(3)</a:t>
            </a: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 PHP é uma linguagem de </a:t>
            </a:r>
            <a:r>
              <a:rPr lang="pt-PT" sz="3200" dirty="0" err="1" smtClean="0"/>
              <a:t>scripting</a:t>
            </a:r>
            <a:r>
              <a:rPr lang="pt-PT" sz="3200" dirty="0" smtClean="0"/>
              <a:t>, embebida em HTML possibilita dinamismo de páginas </a:t>
            </a:r>
            <a:r>
              <a:rPr lang="pt-PT" sz="3200" dirty="0" err="1" smtClean="0"/>
              <a:t>web</a:t>
            </a:r>
            <a:r>
              <a:rPr lang="pt-PT" sz="3200" dirty="0" smtClean="0"/>
              <a:t>.</a:t>
            </a:r>
          </a:p>
          <a:p>
            <a:pPr marL="457200" indent="-457200">
              <a:buFont typeface="Wingdings" pitchFamily="2" charset="2"/>
              <a:buChar char="ü"/>
            </a:pPr>
            <a:endParaRPr lang="pt-PT" sz="3200" dirty="0" smtClean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Também se pode usar como linguagem orientada a objectos</a:t>
            </a:r>
          </a:p>
        </p:txBody>
      </p:sp>
    </p:spTree>
    <p:extLst>
      <p:ext uri="{BB962C8B-B14F-4D97-AF65-F5344CB8AC3E}">
        <p14:creationId xmlns:p14="http://schemas.microsoft.com/office/powerpoint/2010/main" val="267645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3200" dirty="0">
                <a:solidFill>
                  <a:srgbClr val="C00000"/>
                </a:solidFill>
              </a:rPr>
              <a:t>Primeiro programa</a:t>
            </a:r>
            <a:endParaRPr lang="pt-PT" sz="3200" dirty="0"/>
          </a:p>
          <a:p>
            <a:pPr marL="457200" lvl="0" indent="-457200">
              <a:buFont typeface="Wingdings" pitchFamily="2" charset="2"/>
              <a:buChar char="ü"/>
            </a:pPr>
            <a:r>
              <a:rPr lang="pt-PT" sz="2400" dirty="0" smtClean="0">
                <a:solidFill>
                  <a:prstClr val="black"/>
                </a:solidFill>
              </a:rPr>
              <a:t>172.16.1.59/&lt;nome da pasta&gt;</a:t>
            </a:r>
            <a:r>
              <a:rPr lang="pt-PT" sz="2400" dirty="0">
                <a:solidFill>
                  <a:prstClr val="black"/>
                </a:solidFill>
              </a:rPr>
              <a:t/>
            </a:r>
            <a:br>
              <a:rPr lang="pt-PT" sz="2400" dirty="0">
                <a:solidFill>
                  <a:prstClr val="black"/>
                </a:solidFill>
              </a:rPr>
            </a:br>
            <a:r>
              <a:rPr lang="pt-PT" sz="2400" dirty="0" err="1">
                <a:solidFill>
                  <a:prstClr val="black"/>
                </a:solidFill>
              </a:rPr>
              <a:t>user</a:t>
            </a:r>
            <a:r>
              <a:rPr lang="pt-PT" sz="2400" dirty="0">
                <a:solidFill>
                  <a:prstClr val="black"/>
                </a:solidFill>
              </a:rPr>
              <a:t>: root</a:t>
            </a:r>
            <a:br>
              <a:rPr lang="pt-PT" sz="2400" dirty="0">
                <a:solidFill>
                  <a:prstClr val="black"/>
                </a:solidFill>
              </a:rPr>
            </a:br>
            <a:r>
              <a:rPr lang="pt-PT" sz="2400" dirty="0" err="1">
                <a:solidFill>
                  <a:prstClr val="black"/>
                </a:solidFill>
              </a:rPr>
              <a:t>pass</a:t>
            </a:r>
            <a:r>
              <a:rPr lang="pt-PT" sz="2400" dirty="0">
                <a:solidFill>
                  <a:prstClr val="black"/>
                </a:solidFill>
              </a:rPr>
              <a:t>: </a:t>
            </a:r>
            <a:r>
              <a:rPr lang="pt-PT" sz="2400" dirty="0" err="1">
                <a:solidFill>
                  <a:prstClr val="black"/>
                </a:solidFill>
              </a:rPr>
              <a:t>ivv</a:t>
            </a:r>
            <a:endParaRPr lang="pt-PT" sz="2400" dirty="0">
              <a:solidFill>
                <a:prstClr val="black"/>
              </a:solidFill>
            </a:endParaRPr>
          </a:p>
          <a:p>
            <a:pPr lvl="0"/>
            <a:r>
              <a:rPr lang="pt-PT" sz="2400" dirty="0">
                <a:solidFill>
                  <a:prstClr val="black"/>
                </a:solidFill>
              </a:rPr>
              <a:t>(desenvolver na pasta /</a:t>
            </a:r>
            <a:r>
              <a:rPr lang="pt-PT" sz="2400" dirty="0" err="1">
                <a:solidFill>
                  <a:prstClr val="black"/>
                </a:solidFill>
              </a:rPr>
              <a:t>var</a:t>
            </a:r>
            <a:r>
              <a:rPr lang="pt-PT" sz="2400" dirty="0">
                <a:solidFill>
                  <a:prstClr val="black"/>
                </a:solidFill>
              </a:rPr>
              <a:t>/</a:t>
            </a:r>
            <a:r>
              <a:rPr lang="pt-PT" sz="2400" dirty="0" err="1">
                <a:solidFill>
                  <a:prstClr val="black"/>
                </a:solidFill>
              </a:rPr>
              <a:t>www</a:t>
            </a:r>
            <a:r>
              <a:rPr lang="pt-PT" sz="2400" dirty="0">
                <a:solidFill>
                  <a:prstClr val="black"/>
                </a:solidFill>
              </a:rPr>
              <a:t>/) </a:t>
            </a:r>
            <a:endParaRPr lang="pt-PT" sz="2400" dirty="0" smtClean="0">
              <a:solidFill>
                <a:prstClr val="black"/>
              </a:solidFill>
            </a:endParaRPr>
          </a:p>
          <a:p>
            <a:pPr lvl="0"/>
            <a:endParaRPr lang="pt-PT" sz="2400" dirty="0">
              <a:solidFill>
                <a:prstClr val="black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pt-PT" sz="2400" dirty="0" smtClean="0">
                <a:solidFill>
                  <a:prstClr val="black"/>
                </a:solidFill>
              </a:rPr>
              <a:t>Criar os ficheiros .</a:t>
            </a:r>
            <a:r>
              <a:rPr lang="pt-PT" sz="2400" dirty="0" err="1" smtClean="0">
                <a:solidFill>
                  <a:prstClr val="black"/>
                </a:solidFill>
              </a:rPr>
              <a:t>php</a:t>
            </a:r>
            <a:r>
              <a:rPr lang="pt-PT" sz="2400" dirty="0" smtClean="0">
                <a:solidFill>
                  <a:prstClr val="black"/>
                </a:solidFill>
              </a:rPr>
              <a:t> usando o </a:t>
            </a:r>
            <a:r>
              <a:rPr lang="pt-PT" sz="2400" b="1" dirty="0" smtClean="0">
                <a:solidFill>
                  <a:prstClr val="black"/>
                </a:solidFill>
              </a:rPr>
              <a:t>Adobe Dreamweaver </a:t>
            </a:r>
            <a:r>
              <a:rPr lang="pt-PT" sz="2400" dirty="0" smtClean="0">
                <a:solidFill>
                  <a:prstClr val="black"/>
                </a:solidFill>
              </a:rPr>
              <a:t>ou o </a:t>
            </a:r>
            <a:r>
              <a:rPr lang="pt-PT" sz="2400" b="1" dirty="0" smtClean="0">
                <a:solidFill>
                  <a:prstClr val="black"/>
                </a:solidFill>
              </a:rPr>
              <a:t>Eclipse PDT</a:t>
            </a:r>
            <a:r>
              <a:rPr lang="pt-PT" sz="2400" dirty="0" smtClean="0">
                <a:solidFill>
                  <a:prstClr val="black"/>
                </a:solidFill>
              </a:rPr>
              <a:t> (dedicado ao desenvolvimento PHP)</a:t>
            </a:r>
          </a:p>
          <a:p>
            <a:pPr marL="285750" lvl="0" indent="-285750">
              <a:buFont typeface="Wingdings" pitchFamily="2" charset="2"/>
              <a:buChar char="ü"/>
            </a:pPr>
            <a:endParaRPr lang="pt-PT" sz="2400" dirty="0">
              <a:solidFill>
                <a:prstClr val="black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pt-PT" sz="2400" dirty="0" smtClean="0">
                <a:solidFill>
                  <a:prstClr val="black"/>
                </a:solidFill>
              </a:rPr>
              <a:t>Usar um cliente </a:t>
            </a:r>
            <a:r>
              <a:rPr lang="pt-PT" sz="2400" b="1" dirty="0" err="1" smtClean="0">
                <a:solidFill>
                  <a:prstClr val="black"/>
                </a:solidFill>
              </a:rPr>
              <a:t>ssh</a:t>
            </a:r>
            <a:r>
              <a:rPr lang="pt-PT" sz="2400" dirty="0" smtClean="0">
                <a:solidFill>
                  <a:prstClr val="black"/>
                </a:solidFill>
              </a:rPr>
              <a:t> pra enviar os ficheiros para o servidor</a:t>
            </a:r>
          </a:p>
          <a:p>
            <a:pPr lvl="0"/>
            <a:endParaRPr lang="pt-PT" dirty="0">
              <a:solidFill>
                <a:prstClr val="black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03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3200" dirty="0">
                <a:solidFill>
                  <a:srgbClr val="C00000"/>
                </a:solidFill>
              </a:rPr>
              <a:t>Primeiro programa</a:t>
            </a:r>
            <a:endParaRPr lang="pt-PT" sz="3200" dirty="0"/>
          </a:p>
          <a:p>
            <a:pPr lvl="0"/>
            <a:endParaRPr lang="pt-PT" dirty="0">
              <a:solidFill>
                <a:prstClr val="black"/>
              </a:solidFill>
            </a:endParaRPr>
          </a:p>
          <a:p>
            <a:pPr marL="285750" lvl="0" indent="-285750">
              <a:buFont typeface="Wingdings" pitchFamily="2" charset="2"/>
              <a:buChar char="ü"/>
            </a:pPr>
            <a:endParaRPr lang="pt-PT" dirty="0">
              <a:solidFill>
                <a:prstClr val="black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2395538"/>
            <a:ext cx="28003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45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vv_ph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936</TotalTime>
  <Words>192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ivv_php</vt:lpstr>
      <vt:lpstr>Formação PHP 2011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José Semedo</dc:creator>
  <cp:lastModifiedBy>Semedo</cp:lastModifiedBy>
  <cp:revision>68</cp:revision>
  <dcterms:created xsi:type="dcterms:W3CDTF">2011-03-24T10:54:40Z</dcterms:created>
  <dcterms:modified xsi:type="dcterms:W3CDTF">2011-07-04T14:09:10Z</dcterms:modified>
</cp:coreProperties>
</file>