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80" r:id="rId3"/>
    <p:sldId id="286" r:id="rId4"/>
    <p:sldId id="283" r:id="rId5"/>
    <p:sldId id="305" r:id="rId6"/>
    <p:sldId id="287" r:id="rId7"/>
    <p:sldId id="288" r:id="rId8"/>
    <p:sldId id="289" r:id="rId9"/>
    <p:sldId id="290" r:id="rId10"/>
    <p:sldId id="291" r:id="rId11"/>
    <p:sldId id="299" r:id="rId12"/>
    <p:sldId id="298" r:id="rId13"/>
    <p:sldId id="300" r:id="rId14"/>
    <p:sldId id="301" r:id="rId15"/>
    <p:sldId id="292" r:id="rId16"/>
    <p:sldId id="293" r:id="rId17"/>
    <p:sldId id="295" r:id="rId18"/>
    <p:sldId id="303" r:id="rId19"/>
    <p:sldId id="304" r:id="rId20"/>
    <p:sldId id="306" r:id="rId2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4" autoAdjust="0"/>
  </p:normalViewPr>
  <p:slideViewPr>
    <p:cSldViewPr>
      <p:cViewPr>
        <p:scale>
          <a:sx n="100" d="100"/>
          <a:sy n="100" d="100"/>
        </p:scale>
        <p:origin x="-702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714780-57AF-40B2-BBE5-63172773B7CE}" type="datetimeFigureOut">
              <a:rPr lang="pt-PT" smtClean="0"/>
              <a:t>06-06-2011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CB163-E811-4531-B845-BD33FC7368A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237617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3CB163-E811-4531-B845-BD33FC7368A9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5510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06-06-2011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Java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 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5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1113" y="1400175"/>
            <a:ext cx="6581775" cy="405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788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057275"/>
            <a:ext cx="50292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178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138" y="1704975"/>
            <a:ext cx="6181725" cy="344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896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95288"/>
            <a:ext cx="5181600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93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ângulo 1"/>
          <p:cNvSpPr/>
          <p:nvPr/>
        </p:nvSpPr>
        <p:spPr>
          <a:xfrm>
            <a:off x="2339752" y="126876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t-PT" sz="2800" dirty="0" smtClean="0">
                <a:solidFill>
                  <a:srgbClr val="C00000"/>
                </a:solidFill>
              </a:rPr>
              <a:t>****Teste.java****</a:t>
            </a:r>
            <a:endParaRPr lang="pt-PT" sz="2800" dirty="0"/>
          </a:p>
          <a:p>
            <a:endParaRPr lang="pt-PT" sz="2800" b="1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pt-PT" sz="2800" b="1" dirty="0" err="1" smtClean="0">
                <a:solidFill>
                  <a:schemeClr val="bg1">
                    <a:lumMod val="50000"/>
                  </a:schemeClr>
                </a:solidFill>
              </a:rPr>
              <a:t>package</a:t>
            </a:r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teste;</a:t>
            </a:r>
          </a:p>
          <a:p>
            <a:endParaRPr lang="pt-PT" sz="28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pt-PT" sz="2800" b="1" dirty="0" err="1">
                <a:solidFill>
                  <a:schemeClr val="bg1">
                    <a:lumMod val="50000"/>
                  </a:schemeClr>
                </a:solidFill>
              </a:rPr>
              <a:t>public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b="1" dirty="0" err="1">
                <a:solidFill>
                  <a:schemeClr val="bg1">
                    <a:lumMod val="50000"/>
                  </a:schemeClr>
                </a:solidFill>
              </a:rPr>
              <a:t>class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 Teste {</a:t>
            </a:r>
          </a:p>
          <a:p>
            <a:endParaRPr lang="pt-PT" sz="28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pt-PT" sz="2800" b="1" dirty="0" err="1">
                <a:solidFill>
                  <a:schemeClr val="bg1">
                    <a:lumMod val="50000"/>
                  </a:schemeClr>
                </a:solidFill>
              </a:rPr>
              <a:t>public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b="1" dirty="0" err="1">
                <a:solidFill>
                  <a:schemeClr val="bg1">
                    <a:lumMod val="50000"/>
                  </a:schemeClr>
                </a:solidFill>
              </a:rPr>
              <a:t>String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 imprime(){</a:t>
            </a:r>
          </a:p>
          <a:p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    </a:t>
            </a:r>
            <a:r>
              <a:rPr lang="pt-PT" sz="2800" b="1" dirty="0" err="1" smtClean="0">
                <a:solidFill>
                  <a:schemeClr val="bg1">
                    <a:lumMod val="50000"/>
                  </a:schemeClr>
                </a:solidFill>
              </a:rPr>
              <a:t>return</a:t>
            </a:r>
            <a:r>
              <a:rPr lang="pt-PT" sz="2800" b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"</a:t>
            </a:r>
            <a:r>
              <a:rPr lang="pt-PT" sz="2800" b="1" dirty="0" err="1">
                <a:solidFill>
                  <a:schemeClr val="bg1">
                    <a:lumMod val="50000"/>
                  </a:schemeClr>
                </a:solidFill>
              </a:rPr>
              <a:t>Ola</a:t>
            </a:r>
            <a:r>
              <a:rPr lang="pt-PT" sz="2800" b="1" dirty="0">
                <a:solidFill>
                  <a:schemeClr val="bg1">
                    <a:lumMod val="50000"/>
                  </a:schemeClr>
                </a:solidFill>
              </a:rPr>
              <a:t> Gato Tom!";</a:t>
            </a:r>
          </a:p>
          <a:p>
            <a:r>
              <a:rPr lang="pt-PT" sz="2800" dirty="0" smtClean="0">
                <a:solidFill>
                  <a:schemeClr val="bg1">
                    <a:lumMod val="50000"/>
                  </a:schemeClr>
                </a:solidFill>
              </a:rPr>
              <a:t>   }</a:t>
            </a:r>
            <a:endParaRPr lang="pt-PT" sz="28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pt-PT" sz="2800" dirty="0">
                <a:solidFill>
                  <a:schemeClr val="bg1">
                    <a:lumMod val="50000"/>
                  </a:schemeClr>
                </a:solidFill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70410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563" y="1338263"/>
            <a:ext cx="623887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955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57213"/>
            <a:ext cx="5029200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1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ângulo 2"/>
          <p:cNvSpPr/>
          <p:nvPr/>
        </p:nvSpPr>
        <p:spPr>
          <a:xfrm>
            <a:off x="2339752" y="126876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pt-PT" sz="2800" dirty="0" smtClean="0">
                <a:solidFill>
                  <a:srgbClr val="C00000"/>
                </a:solidFill>
              </a:rPr>
              <a:t>****</a:t>
            </a:r>
            <a:r>
              <a:rPr lang="pt-PT" sz="2800" dirty="0" err="1" smtClean="0">
                <a:solidFill>
                  <a:srgbClr val="C00000"/>
                </a:solidFill>
              </a:rPr>
              <a:t>index.jsp</a:t>
            </a:r>
            <a:r>
              <a:rPr lang="pt-PT" sz="2800" dirty="0" smtClean="0">
                <a:solidFill>
                  <a:srgbClr val="C00000"/>
                </a:solidFill>
              </a:rPr>
              <a:t>****</a:t>
            </a:r>
            <a:endParaRPr lang="pt-PT" sz="2800" dirty="0" smtClean="0"/>
          </a:p>
          <a:p>
            <a:endParaRPr lang="pt-PT" sz="28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222867"/>
            <a:ext cx="4202927" cy="302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8531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1259632" y="59294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noProof="0" dirty="0" smtClean="0">
                <a:solidFill>
                  <a:srgbClr val="C00000"/>
                </a:solidFill>
              </a:rPr>
              <a:t>Compilar e Correr</a:t>
            </a: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err="1" smtClean="0"/>
              <a:t>Build</a:t>
            </a:r>
            <a:r>
              <a:rPr lang="pt-PT" sz="3200" dirty="0" smtClean="0"/>
              <a:t> </a:t>
            </a:r>
            <a:r>
              <a:rPr lang="pt-PT" sz="3200" dirty="0" err="1" smtClean="0"/>
              <a:t>Project</a:t>
            </a:r>
            <a:endParaRPr lang="pt-PT" sz="32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647" y="1844824"/>
            <a:ext cx="4086225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0973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1259632" y="59294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noProof="0" dirty="0" smtClean="0">
                <a:solidFill>
                  <a:srgbClr val="C00000"/>
                </a:solidFill>
              </a:rPr>
              <a:t>Compilar e Correr</a:t>
            </a: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err="1" smtClean="0"/>
              <a:t>Restart</a:t>
            </a:r>
            <a:r>
              <a:rPr lang="pt-PT" sz="3200" dirty="0" smtClean="0"/>
              <a:t> </a:t>
            </a:r>
            <a:r>
              <a:rPr lang="pt-PT" sz="3200" dirty="0" err="1" smtClean="0"/>
              <a:t>Tomcat</a:t>
            </a:r>
            <a:endParaRPr lang="pt-PT" sz="3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62" y="1905422"/>
            <a:ext cx="77343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949280"/>
            <a:ext cx="47625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ângulo 1"/>
          <p:cNvSpPr/>
          <p:nvPr/>
        </p:nvSpPr>
        <p:spPr>
          <a:xfrm>
            <a:off x="1259632" y="5517232"/>
            <a:ext cx="1879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2400" dirty="0" smtClean="0"/>
              <a:t>No browser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4184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J2EE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Aplicações Java </a:t>
            </a:r>
            <a:r>
              <a:rPr lang="pt-PT" sz="3200" dirty="0" err="1" smtClean="0"/>
              <a:t>web</a:t>
            </a: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Precisa-se de um servidor aplicacional</a:t>
            </a: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Programa-se tal como numa aplicação local, mas já não se usa o </a:t>
            </a:r>
            <a:r>
              <a:rPr lang="pt-PT" sz="3200" b="1" dirty="0" err="1" smtClean="0"/>
              <a:t>main</a:t>
            </a:r>
            <a:r>
              <a:rPr lang="pt-PT" sz="3200" dirty="0" smtClean="0"/>
              <a:t>, usam-se </a:t>
            </a:r>
            <a:r>
              <a:rPr lang="pt-PT" sz="3200" b="1" dirty="0" err="1" smtClean="0"/>
              <a:t>JSP’s</a:t>
            </a:r>
            <a:r>
              <a:rPr lang="pt-PT" sz="3200" dirty="0" smtClean="0"/>
              <a:t> para criar objectos e aplicar métodos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1259632" y="59294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noProof="0" dirty="0" smtClean="0">
                <a:solidFill>
                  <a:srgbClr val="C00000"/>
                </a:solidFill>
              </a:rPr>
              <a:t>Ficheiros de </a:t>
            </a:r>
            <a:r>
              <a:rPr lang="pt-PT" sz="4300" noProof="0" dirty="0" err="1" smtClean="0">
                <a:solidFill>
                  <a:srgbClr val="C00000"/>
                </a:solidFill>
              </a:rPr>
              <a:t>Logs</a:t>
            </a:r>
            <a:endParaRPr lang="pt-PT" sz="3200" dirty="0"/>
          </a:p>
        </p:txBody>
      </p:sp>
      <p:sp>
        <p:nvSpPr>
          <p:cNvPr id="2" name="Rectângulo 1"/>
          <p:cNvSpPr/>
          <p:nvPr/>
        </p:nvSpPr>
        <p:spPr>
          <a:xfrm>
            <a:off x="395536" y="1916832"/>
            <a:ext cx="8412368" cy="40072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2400" dirty="0" err="1"/>
              <a:t>Prod:SIVV</a:t>
            </a:r>
            <a:r>
              <a:rPr lang="pt-PT" sz="2400" dirty="0" smtClean="0"/>
              <a:t>:</a:t>
            </a:r>
          </a:p>
          <a:p>
            <a:pPr>
              <a:spcBef>
                <a:spcPct val="20000"/>
              </a:spcBef>
              <a:defRPr/>
            </a:pPr>
            <a:r>
              <a:rPr lang="pt-PT" sz="2400" dirty="0" smtClean="0"/>
              <a:t>/</a:t>
            </a:r>
            <a:r>
              <a:rPr lang="pt-PT" sz="2400" dirty="0" err="1" smtClean="0"/>
              <a:t>opt</a:t>
            </a:r>
            <a:r>
              <a:rPr lang="pt-PT" sz="2400" dirty="0" smtClean="0"/>
              <a:t>/</a:t>
            </a:r>
            <a:r>
              <a:rPr lang="pt-PT" sz="2400" dirty="0" err="1" smtClean="0"/>
              <a:t>oracle</a:t>
            </a:r>
            <a:r>
              <a:rPr lang="pt-PT" sz="2400" dirty="0" smtClean="0"/>
              <a:t>/as10.1.3/j2ee/</a:t>
            </a:r>
            <a:r>
              <a:rPr lang="pt-PT" sz="2400" dirty="0" err="1" smtClean="0"/>
              <a:t>sivv</a:t>
            </a:r>
            <a:r>
              <a:rPr lang="pt-PT" sz="2400" dirty="0" smtClean="0"/>
              <a:t>/log/backoffice.log</a:t>
            </a:r>
          </a:p>
          <a:p>
            <a:pPr>
              <a:spcBef>
                <a:spcPct val="20000"/>
              </a:spcBef>
              <a:defRPr/>
            </a:pPr>
            <a:r>
              <a:rPr lang="pt-PT" sz="2400" dirty="0" smtClean="0"/>
              <a:t>/</a:t>
            </a:r>
            <a:r>
              <a:rPr lang="pt-PT" sz="2400" dirty="0" err="1" smtClean="0"/>
              <a:t>opt</a:t>
            </a:r>
            <a:r>
              <a:rPr lang="pt-PT" sz="2400" dirty="0" smtClean="0"/>
              <a:t>/</a:t>
            </a:r>
            <a:r>
              <a:rPr lang="pt-PT" sz="2400" dirty="0" err="1" smtClean="0"/>
              <a:t>oracle</a:t>
            </a:r>
            <a:r>
              <a:rPr lang="pt-PT" sz="2400" dirty="0" smtClean="0"/>
              <a:t>/as10.1.3/j2ee/</a:t>
            </a:r>
            <a:r>
              <a:rPr lang="pt-PT" sz="2400" dirty="0" err="1" smtClean="0"/>
              <a:t>sivv</a:t>
            </a:r>
            <a:r>
              <a:rPr lang="pt-PT" sz="2400" dirty="0" smtClean="0"/>
              <a:t>/log/frontoffice.log</a:t>
            </a:r>
          </a:p>
          <a:p>
            <a:pPr>
              <a:spcBef>
                <a:spcPct val="20000"/>
              </a:spcBef>
              <a:defRPr/>
            </a:pPr>
            <a:endParaRPr lang="pt-PT" sz="24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2400" smtClean="0"/>
              <a:t>Gráfico:</a:t>
            </a:r>
          </a:p>
          <a:p>
            <a:pPr>
              <a:spcBef>
                <a:spcPct val="20000"/>
              </a:spcBef>
              <a:defRPr/>
            </a:pPr>
            <a:r>
              <a:rPr lang="pt-PT" sz="2400" smtClean="0"/>
              <a:t>/</a:t>
            </a:r>
            <a:r>
              <a:rPr lang="pt-PT" sz="2400" dirty="0" err="1"/>
              <a:t>opt</a:t>
            </a:r>
            <a:r>
              <a:rPr lang="pt-PT" sz="2400" dirty="0"/>
              <a:t>/</a:t>
            </a:r>
            <a:r>
              <a:rPr lang="pt-PT" sz="2400" dirty="0" err="1"/>
              <a:t>oracle</a:t>
            </a:r>
            <a:r>
              <a:rPr lang="pt-PT" sz="2400" dirty="0"/>
              <a:t>/asmt10.1.2/j2ee/</a:t>
            </a:r>
            <a:r>
              <a:rPr lang="pt-PT" sz="2400" dirty="0" err="1"/>
              <a:t>home</a:t>
            </a:r>
            <a:r>
              <a:rPr lang="pt-PT" sz="2400" dirty="0"/>
              <a:t>/log/iSmart.log </a:t>
            </a:r>
            <a:endParaRPr lang="pt-PT" sz="2400" dirty="0" smtClean="0"/>
          </a:p>
          <a:p>
            <a:pPr>
              <a:spcBef>
                <a:spcPct val="20000"/>
              </a:spcBef>
              <a:defRPr/>
            </a:pPr>
            <a:r>
              <a:rPr lang="pt-PT" sz="2400" dirty="0" smtClean="0"/>
              <a:t>/</a:t>
            </a:r>
            <a:r>
              <a:rPr lang="pt-PT" sz="2400" dirty="0" err="1" smtClean="0"/>
              <a:t>opt</a:t>
            </a:r>
            <a:r>
              <a:rPr lang="pt-PT" sz="2400" dirty="0" smtClean="0"/>
              <a:t>/</a:t>
            </a:r>
            <a:r>
              <a:rPr lang="pt-PT" sz="2400" dirty="0" err="1" smtClean="0"/>
              <a:t>oracle</a:t>
            </a:r>
            <a:r>
              <a:rPr lang="pt-PT" sz="2400" dirty="0" smtClean="0"/>
              <a:t>/asmt10.1.2/</a:t>
            </a:r>
            <a:r>
              <a:rPr lang="pt-PT" sz="2400" dirty="0" err="1" smtClean="0"/>
              <a:t>opmn</a:t>
            </a:r>
            <a:r>
              <a:rPr lang="pt-PT" sz="2400" dirty="0" smtClean="0"/>
              <a:t>/</a:t>
            </a:r>
            <a:r>
              <a:rPr lang="pt-PT" sz="2400" dirty="0" err="1" smtClean="0"/>
              <a:t>logs</a:t>
            </a:r>
            <a:r>
              <a:rPr lang="pt-PT" sz="2400" dirty="0" smtClean="0"/>
              <a:t>/OC4J~home~default_island~1</a:t>
            </a:r>
          </a:p>
          <a:p>
            <a:pPr>
              <a:spcBef>
                <a:spcPct val="20000"/>
              </a:spcBef>
              <a:defRPr/>
            </a:pPr>
            <a:endParaRPr lang="pt-PT" sz="24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2400" dirty="0" smtClean="0"/>
              <a:t>máquinas</a:t>
            </a:r>
            <a:r>
              <a:rPr lang="pt-PT" sz="2400" dirty="0"/>
              <a:t>: esgotador1.ivv.pt e esgotador2.ivv.pt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102545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Software a Instalar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Instalar eclipse para J2EE</a:t>
            </a: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Instalar </a:t>
            </a:r>
            <a:r>
              <a:rPr lang="pt-PT" sz="3200" dirty="0" err="1" smtClean="0"/>
              <a:t>tomcat</a:t>
            </a:r>
            <a:r>
              <a:rPr lang="pt-PT" sz="3200" dirty="0" smtClean="0"/>
              <a:t> 7.x</a:t>
            </a: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err="1" smtClean="0"/>
              <a:t>Plugin</a:t>
            </a:r>
            <a:r>
              <a:rPr lang="pt-PT" sz="3200" dirty="0" smtClean="0"/>
              <a:t> </a:t>
            </a:r>
            <a:r>
              <a:rPr lang="pt-PT" sz="3200" dirty="0" err="1" smtClean="0"/>
              <a:t>tomcat</a:t>
            </a:r>
            <a:endParaRPr lang="pt-PT" sz="3200" dirty="0"/>
          </a:p>
          <a:p>
            <a:pPr>
              <a:spcBef>
                <a:spcPct val="20000"/>
              </a:spcBef>
              <a:defRPr/>
            </a:pPr>
            <a:r>
              <a:rPr lang="pt-PT" sz="2600" dirty="0"/>
              <a:t>colocar </a:t>
            </a:r>
            <a:r>
              <a:rPr lang="pt-PT" sz="2600" dirty="0" smtClean="0"/>
              <a:t>a pasta do </a:t>
            </a:r>
            <a:r>
              <a:rPr lang="pt-PT" sz="2600" dirty="0" err="1" smtClean="0"/>
              <a:t>plugin</a:t>
            </a:r>
            <a:r>
              <a:rPr lang="pt-PT" sz="2600" dirty="0" smtClean="0"/>
              <a:t> na </a:t>
            </a:r>
            <a:r>
              <a:rPr lang="pt-PT" sz="2600" dirty="0"/>
              <a:t>pasta </a:t>
            </a:r>
            <a:r>
              <a:rPr lang="pt-PT" sz="2600" dirty="0" err="1" smtClean="0"/>
              <a:t>plugins</a:t>
            </a:r>
            <a:r>
              <a:rPr lang="pt-PT" sz="2600" dirty="0" smtClean="0"/>
              <a:t> </a:t>
            </a:r>
            <a:r>
              <a:rPr lang="pt-PT" sz="2600" dirty="0"/>
              <a:t>do eclipse (C:\eclipse\</a:t>
            </a:r>
            <a:r>
              <a:rPr lang="pt-PT" sz="2600" dirty="0" err="1"/>
              <a:t>plugins</a:t>
            </a:r>
            <a:r>
              <a:rPr lang="pt-PT" sz="2600" dirty="0"/>
              <a:t>)</a:t>
            </a:r>
          </a:p>
          <a:p>
            <a:pPr>
              <a:spcBef>
                <a:spcPct val="20000"/>
              </a:spcBef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JDBC</a:t>
            </a:r>
            <a:endParaRPr lang="pt-PT" sz="3200" dirty="0"/>
          </a:p>
          <a:p>
            <a:pPr>
              <a:spcBef>
                <a:spcPct val="20000"/>
              </a:spcBef>
              <a:defRPr/>
            </a:pPr>
            <a:r>
              <a:rPr lang="pt-PT" sz="2600" dirty="0"/>
              <a:t>colocar o .</a:t>
            </a:r>
            <a:r>
              <a:rPr lang="pt-PT" sz="2600" dirty="0" err="1"/>
              <a:t>jar</a:t>
            </a:r>
            <a:r>
              <a:rPr lang="pt-PT" sz="2600" dirty="0"/>
              <a:t> na pasta C:\Program Files\Apache Software Foundation\</a:t>
            </a:r>
            <a:r>
              <a:rPr lang="pt-PT" sz="2600" dirty="0" err="1"/>
              <a:t>Tomcat</a:t>
            </a:r>
            <a:r>
              <a:rPr lang="pt-PT" sz="2600" dirty="0"/>
              <a:t> 7.0\</a:t>
            </a:r>
            <a:r>
              <a:rPr lang="pt-PT" sz="2600" dirty="0" err="1"/>
              <a:t>lib</a:t>
            </a:r>
            <a:endParaRPr lang="pt-PT" sz="26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6780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Rectângulo 1"/>
          <p:cNvSpPr/>
          <p:nvPr/>
        </p:nvSpPr>
        <p:spPr>
          <a:xfrm>
            <a:off x="3635896" y="1556792"/>
            <a:ext cx="23016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pt-PT" sz="3000" dirty="0" smtClean="0">
                <a:solidFill>
                  <a:srgbClr val="C00000"/>
                </a:solidFill>
              </a:rPr>
              <a:t>No Eclipse</a:t>
            </a:r>
            <a:endParaRPr lang="pt-PT" sz="3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420888"/>
            <a:ext cx="2133600" cy="294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2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071" y="886544"/>
            <a:ext cx="5991225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49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2852936"/>
            <a:ext cx="8229600" cy="1143000"/>
          </a:xfrm>
        </p:spPr>
        <p:txBody>
          <a:bodyPr/>
          <a:lstStyle/>
          <a:p>
            <a:r>
              <a:rPr lang="pt-PT" dirty="0" smtClean="0"/>
              <a:t>Primeira Aplicação J2EE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521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348880"/>
            <a:ext cx="566737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58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1042988"/>
            <a:ext cx="5048250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888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038225"/>
            <a:ext cx="51816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933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</TotalTime>
  <Words>162</Words>
  <Application>Microsoft Office PowerPoint</Application>
  <PresentationFormat>Apresentação no Ecrã (4:3)</PresentationFormat>
  <Paragraphs>54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20</vt:i4>
      </vt:variant>
    </vt:vector>
  </HeadingPairs>
  <TitlesOfParts>
    <vt:vector size="21" baseType="lpstr">
      <vt:lpstr>Tema do Office</vt:lpstr>
      <vt:lpstr>Formação Java  2011 </vt:lpstr>
      <vt:lpstr>Apresentação do PowerPoint</vt:lpstr>
      <vt:lpstr>Apresentação do PowerPoint</vt:lpstr>
      <vt:lpstr>Apresentação do PowerPoint</vt:lpstr>
      <vt:lpstr>Apresentação do PowerPoint</vt:lpstr>
      <vt:lpstr>Primeira Aplicação J2EE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 </dc:creator>
  <cp:lastModifiedBy>José Semedo</cp:lastModifiedBy>
  <cp:revision>76</cp:revision>
  <dcterms:created xsi:type="dcterms:W3CDTF">2011-03-24T10:54:40Z</dcterms:created>
  <dcterms:modified xsi:type="dcterms:W3CDTF">2011-06-06T13:44:44Z</dcterms:modified>
</cp:coreProperties>
</file>