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0" r:id="rId3"/>
    <p:sldId id="283" r:id="rId4"/>
    <p:sldId id="284" r:id="rId5"/>
    <p:sldId id="285" r:id="rId6"/>
    <p:sldId id="277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09-05-2011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Java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 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</a:rPr>
              <a:t>Lição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Java e </a:t>
            </a:r>
            <a:r>
              <a:rPr lang="pt-PT" sz="4300" dirty="0" err="1" smtClean="0">
                <a:solidFill>
                  <a:srgbClr val="C00000"/>
                </a:solidFill>
              </a:rPr>
              <a:t>BD’s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É necessário que o Java sabia como comunicar com a base de dados independentemente da tecnologia (</a:t>
            </a:r>
            <a:r>
              <a:rPr lang="pt-PT" sz="3200" dirty="0" err="1" smtClean="0"/>
              <a:t>MySQL</a:t>
            </a:r>
            <a:r>
              <a:rPr lang="pt-PT" sz="3200" dirty="0" smtClean="0"/>
              <a:t>, Oracle, </a:t>
            </a:r>
            <a:r>
              <a:rPr lang="pt-PT" sz="3200" dirty="0" err="1" smtClean="0"/>
              <a:t>SQLServer</a:t>
            </a:r>
            <a:r>
              <a:rPr lang="pt-PT" sz="3200" dirty="0" smtClean="0"/>
              <a:t>, </a:t>
            </a:r>
            <a:r>
              <a:rPr lang="pt-PT" sz="3200" dirty="0" err="1" smtClean="0"/>
              <a:t>Postgres</a:t>
            </a:r>
            <a:r>
              <a:rPr lang="pt-PT" sz="3200" dirty="0" smtClean="0"/>
              <a:t>).</a:t>
            </a:r>
          </a:p>
          <a:p>
            <a:pPr>
              <a:spcBef>
                <a:spcPct val="20000"/>
              </a:spcBef>
              <a:defRPr/>
            </a:pPr>
            <a:endParaRPr lang="pt-PT" sz="3200" dirty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JDBC – </a:t>
            </a:r>
            <a:r>
              <a:rPr lang="pt-PT" sz="3200" dirty="0" err="1" smtClean="0"/>
              <a:t>Driver</a:t>
            </a:r>
            <a:r>
              <a:rPr lang="pt-PT" sz="3200" dirty="0" smtClean="0"/>
              <a:t> multiplataforma para o Java/DB</a:t>
            </a:r>
            <a:endParaRPr lang="pt-PT" sz="3200" dirty="0"/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9"/>
            <a:ext cx="6858048" cy="408792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JDBC no Eclipse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Fazer download do </a:t>
            </a:r>
            <a:r>
              <a:rPr lang="pt-PT" sz="3200" dirty="0" err="1" smtClean="0"/>
              <a:t>driver</a:t>
            </a:r>
            <a:r>
              <a:rPr lang="pt-PT" sz="3200" dirty="0" smtClean="0"/>
              <a:t> (intranet – na secção SI &gt; Formações)</a:t>
            </a:r>
            <a:br>
              <a:rPr lang="pt-PT" sz="3200" dirty="0" smtClean="0"/>
            </a:b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Colocar o ficheiro na pasta C:/Prgramas/Java</a:t>
            </a:r>
            <a:br>
              <a:rPr lang="pt-PT" sz="3200" dirty="0" smtClean="0"/>
            </a:br>
            <a:r>
              <a:rPr lang="pt-PT" sz="3200" dirty="0"/>
              <a:t/>
            </a:r>
            <a:br>
              <a:rPr lang="pt-PT" sz="3200" dirty="0"/>
            </a:br>
            <a:endParaRPr lang="pt-PT" sz="3200" dirty="0" smtClean="0"/>
          </a:p>
          <a:p>
            <a:pPr>
              <a:spcBef>
                <a:spcPct val="20000"/>
              </a:spcBef>
              <a:defRPr/>
            </a:pPr>
            <a:endParaRPr lang="pt-PT" sz="3200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7862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043608" y="883534"/>
            <a:ext cx="6858048" cy="105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JDBC no Eclipse</a:t>
            </a:r>
            <a:r>
              <a:rPr lang="pt-PT" sz="3200" dirty="0" smtClean="0"/>
              <a:t/>
            </a:r>
            <a:br>
              <a:rPr lang="pt-PT" sz="3200" dirty="0" smtClean="0"/>
            </a:br>
            <a:endParaRPr lang="pt-PT" sz="3200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3" y="1772816"/>
            <a:ext cx="6229350" cy="490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043608" y="883534"/>
            <a:ext cx="6858048" cy="105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JDBC no Eclipse</a:t>
            </a:r>
            <a:r>
              <a:rPr lang="pt-PT" sz="3200" dirty="0" smtClean="0"/>
              <a:t/>
            </a:r>
            <a:br>
              <a:rPr lang="pt-PT" sz="3200" dirty="0" smtClean="0"/>
            </a:br>
            <a:endParaRPr lang="pt-PT" sz="3200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6810375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310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5194"/>
            <a:ext cx="893445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1950574" y="836712"/>
            <a:ext cx="6858048" cy="7452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Exercício</a:t>
            </a:r>
            <a:r>
              <a:rPr lang="pt-PT" sz="3200" dirty="0" smtClean="0"/>
              <a:t> </a:t>
            </a:r>
            <a:endParaRPr lang="pt-PT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748</TotalTime>
  <Words>86</Words>
  <Application>Microsoft Office PowerPoint</Application>
  <PresentationFormat>Apresentação no Ecrã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6</vt:i4>
      </vt:variant>
    </vt:vector>
  </HeadingPairs>
  <TitlesOfParts>
    <vt:vector size="7" baseType="lpstr">
      <vt:lpstr>Tema do Office</vt:lpstr>
      <vt:lpstr>Formação Java  2011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 </dc:creator>
  <cp:lastModifiedBy>José Semedo</cp:lastModifiedBy>
  <cp:revision>62</cp:revision>
  <dcterms:created xsi:type="dcterms:W3CDTF">2011-03-24T10:54:40Z</dcterms:created>
  <dcterms:modified xsi:type="dcterms:W3CDTF">2011-05-09T11:03:39Z</dcterms:modified>
</cp:coreProperties>
</file>