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4" r:id="rId3"/>
    <p:sldId id="271" r:id="rId4"/>
    <p:sldId id="276" r:id="rId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982" y="-10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29-03-2011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29-03-2011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29-03-2011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29-03-2011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29-03-2011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29-03-2011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29-03-2011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29-03-2011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29-03-2011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29-03-2011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13DA42-9F6D-4442-9592-32FF97B848B2}" type="datetimeFigureOut">
              <a:rPr lang="pt-PT" smtClean="0"/>
              <a:pPr/>
              <a:t>29-03-2011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3DA42-9F6D-4442-9592-32FF97B848B2}" type="datetimeFigureOut">
              <a:rPr lang="pt-PT" smtClean="0"/>
              <a:pPr/>
              <a:t>29-03-2011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0B6A6-3CC2-456E-A300-9172F59749AD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 fontScale="90000"/>
          </a:bodyPr>
          <a:lstStyle/>
          <a:p>
            <a:r>
              <a:rPr lang="pt-PT" sz="4900" dirty="0" smtClean="0">
                <a:solidFill>
                  <a:srgbClr val="C00000"/>
                </a:solidFill>
              </a:rPr>
              <a:t>Formação Java</a:t>
            </a:r>
            <a:br>
              <a:rPr lang="pt-PT" sz="4900" dirty="0" smtClean="0">
                <a:solidFill>
                  <a:srgbClr val="C00000"/>
                </a:solidFill>
              </a:rPr>
            </a:br>
            <a:r>
              <a:rPr lang="pt-PT" dirty="0" smtClean="0"/>
              <a:t> 2011</a:t>
            </a:r>
            <a:r>
              <a:rPr lang="en-GB" dirty="0" smtClean="0">
                <a:solidFill>
                  <a:srgbClr val="C00000"/>
                </a:solidFill>
              </a:rPr>
              <a:t/>
            </a:r>
            <a:br>
              <a:rPr lang="en-GB" dirty="0" smtClean="0">
                <a:solidFill>
                  <a:srgbClr val="C00000"/>
                </a:solidFill>
              </a:rPr>
            </a:br>
            <a:endParaRPr lang="en-GB" dirty="0">
              <a:solidFill>
                <a:srgbClr val="C00000"/>
              </a:solidFill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bg1">
                    <a:lumMod val="50000"/>
                  </a:schemeClr>
                </a:solidFill>
              </a:rPr>
              <a:t>Lição 2</a:t>
            </a:r>
            <a:endParaRPr lang="en-GB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pt-PT" sz="5300" dirty="0" smtClean="0">
                <a:solidFill>
                  <a:srgbClr val="C00000"/>
                </a:solidFill>
              </a:rPr>
              <a:t>Téorica</a:t>
            </a:r>
            <a:endParaRPr lang="pt-PT" sz="2800" dirty="0" smtClean="0"/>
          </a:p>
          <a:p>
            <a:r>
              <a:rPr lang="pt-PT" sz="2800" b="1" dirty="0" smtClean="0"/>
              <a:t>Construtor</a:t>
            </a:r>
            <a:r>
              <a:rPr lang="pt-PT" sz="2800" dirty="0" smtClean="0"/>
              <a:t> – Método que instancia uma classe (cria um objecto). Não precisa de ser definido, existe por </a:t>
            </a:r>
            <a:r>
              <a:rPr lang="pt-PT" sz="2800" i="1" dirty="0" err="1" smtClean="0"/>
              <a:t>default</a:t>
            </a:r>
            <a:r>
              <a:rPr lang="pt-PT" sz="2800" dirty="0" smtClean="0"/>
              <a:t> na classe. </a:t>
            </a:r>
          </a:p>
          <a:p>
            <a:r>
              <a:rPr lang="pt-PT" sz="2800" dirty="0" smtClean="0"/>
              <a:t>Exemplo:</a:t>
            </a:r>
          </a:p>
          <a:p>
            <a:r>
              <a:rPr lang="pt-PT" sz="2800" dirty="0" smtClean="0"/>
              <a:t>//Classe Gato, tem o </a:t>
            </a:r>
            <a:r>
              <a:rPr lang="pt-PT" sz="2800" dirty="0" err="1" smtClean="0"/>
              <a:t>contrutor</a:t>
            </a:r>
            <a:r>
              <a:rPr lang="pt-PT" sz="2800" dirty="0" smtClean="0"/>
              <a:t> </a:t>
            </a:r>
            <a:r>
              <a:rPr lang="pt-PT" sz="2800" dirty="0" smtClean="0">
                <a:solidFill>
                  <a:srgbClr val="C00000"/>
                </a:solidFill>
              </a:rPr>
              <a:t>Gato();</a:t>
            </a:r>
          </a:p>
          <a:p>
            <a:r>
              <a:rPr lang="pt-PT" sz="2800" dirty="0" smtClean="0"/>
              <a:t>Gato g = </a:t>
            </a:r>
            <a:r>
              <a:rPr lang="pt-PT" sz="2800" dirty="0" err="1" smtClean="0"/>
              <a:t>new</a:t>
            </a:r>
            <a:r>
              <a:rPr lang="pt-PT" sz="2800" dirty="0" smtClean="0"/>
              <a:t> </a:t>
            </a:r>
            <a:r>
              <a:rPr lang="pt-PT" sz="2800" dirty="0" smtClean="0">
                <a:solidFill>
                  <a:srgbClr val="C00000"/>
                </a:solidFill>
              </a:rPr>
              <a:t>Gato()</a:t>
            </a:r>
            <a:r>
              <a:rPr lang="pt-PT" sz="2800" dirty="0" smtClean="0"/>
              <a:t>;</a:t>
            </a:r>
          </a:p>
          <a:p>
            <a:endParaRPr lang="pt-PT" sz="2800" dirty="0" smtClean="0"/>
          </a:p>
          <a:p>
            <a:endParaRPr lang="pt-PT" sz="2800" dirty="0" smtClean="0"/>
          </a:p>
          <a:p>
            <a:r>
              <a:rPr lang="pt-PT" sz="2800" b="1" dirty="0" err="1" smtClean="0"/>
              <a:t>Gets</a:t>
            </a:r>
            <a:r>
              <a:rPr lang="pt-PT" sz="2800" b="1" dirty="0" smtClean="0"/>
              <a:t> e </a:t>
            </a:r>
            <a:r>
              <a:rPr lang="pt-PT" sz="2800" b="1" dirty="0" err="1" smtClean="0"/>
              <a:t>Sets</a:t>
            </a:r>
            <a:r>
              <a:rPr lang="pt-PT" sz="2800" b="1" dirty="0" smtClean="0"/>
              <a:t> </a:t>
            </a:r>
            <a:r>
              <a:rPr lang="pt-PT" sz="2800" dirty="0" smtClean="0"/>
              <a:t>– O encapsulamento "protege" os atributos ou métodos dentro de uma classe, portanto devemos prover meios para aceder a tais membros quando este são </a:t>
            </a:r>
            <a:r>
              <a:rPr lang="pt-PT" sz="2800" dirty="0" err="1" smtClean="0"/>
              <a:t>privados.O</a:t>
            </a:r>
            <a:r>
              <a:rPr lang="pt-PT" sz="2800" dirty="0" smtClean="0"/>
              <a:t> que torna isso possível é a criação de métodos. Em programação orientada a objectos, esses métodos são chamados de </a:t>
            </a:r>
            <a:r>
              <a:rPr lang="pt-PT" sz="2800" i="1" dirty="0" err="1" smtClean="0"/>
              <a:t>accessors</a:t>
            </a:r>
            <a:r>
              <a:rPr lang="pt-PT" sz="2800" dirty="0" smtClean="0"/>
              <a:t> ou </a:t>
            </a:r>
            <a:r>
              <a:rPr lang="pt-PT" sz="2800" i="1" dirty="0" err="1" smtClean="0"/>
              <a:t>getters</a:t>
            </a:r>
            <a:r>
              <a:rPr lang="pt-PT" sz="2800" dirty="0" smtClean="0"/>
              <a:t> e </a:t>
            </a:r>
            <a:r>
              <a:rPr lang="pt-PT" sz="2800" i="1" dirty="0" err="1" smtClean="0"/>
              <a:t>setters</a:t>
            </a:r>
            <a:r>
              <a:rPr lang="pt-PT" sz="2800" dirty="0" smtClean="0"/>
              <a:t>, pois eles proporcionam acesso aos atributos da classe, e geralmente, iniciam-se com </a:t>
            </a:r>
            <a:r>
              <a:rPr lang="pt-PT" sz="2800" dirty="0" err="1" smtClean="0"/>
              <a:t>get</a:t>
            </a:r>
            <a:r>
              <a:rPr lang="pt-PT" sz="2800" dirty="0" smtClean="0"/>
              <a:t> ou </a:t>
            </a:r>
            <a:r>
              <a:rPr lang="pt-PT" sz="2800" dirty="0" err="1" smtClean="0"/>
              <a:t>set</a:t>
            </a:r>
            <a:r>
              <a:rPr lang="pt-PT" sz="2800" dirty="0" smtClean="0"/>
              <a:t>, daí a origem de seu nome. Na verdade, não há nada de diferente entre os métodos comuns e os métodos </a:t>
            </a:r>
            <a:r>
              <a:rPr lang="pt-PT" sz="2800" i="1" dirty="0" err="1" smtClean="0"/>
              <a:t>accessors</a:t>
            </a:r>
            <a:r>
              <a:rPr lang="pt-PT" sz="2800" dirty="0" smtClean="0"/>
              <a:t>.</a:t>
            </a:r>
            <a:br>
              <a:rPr lang="pt-PT" sz="2800" dirty="0" smtClean="0"/>
            </a:br>
            <a:r>
              <a:rPr lang="pt-PT" sz="2800" b="1" dirty="0" smtClean="0"/>
              <a:t>Exemplos:</a:t>
            </a:r>
            <a:br>
              <a:rPr lang="pt-PT" sz="2800" b="1" dirty="0" smtClean="0"/>
            </a:br>
            <a:r>
              <a:rPr lang="pt-PT" sz="2800" dirty="0" err="1" smtClean="0"/>
              <a:t>getName</a:t>
            </a:r>
            <a:r>
              <a:rPr lang="pt-PT" sz="2800" dirty="0" smtClean="0"/>
              <a:t>, </a:t>
            </a:r>
            <a:r>
              <a:rPr lang="pt-PT" sz="2800" dirty="0" err="1" smtClean="0"/>
              <a:t>setName</a:t>
            </a:r>
            <a:r>
              <a:rPr lang="pt-PT" sz="2800" dirty="0" smtClean="0"/>
              <a:t>; </a:t>
            </a:r>
            <a:r>
              <a:rPr lang="pt-PT" sz="2800" dirty="0" err="1" smtClean="0"/>
              <a:t>getAge</a:t>
            </a:r>
            <a:r>
              <a:rPr lang="pt-PT" sz="2800" dirty="0" smtClean="0"/>
              <a:t>, </a:t>
            </a:r>
            <a:r>
              <a:rPr lang="pt-PT" sz="2800" dirty="0" err="1" smtClean="0"/>
              <a:t>setAge</a:t>
            </a:r>
            <a:endParaRPr lang="pt-PT" sz="2800" dirty="0" smtClean="0"/>
          </a:p>
          <a:p>
            <a:endParaRPr lang="pt-PT" sz="2800" dirty="0" smtClean="0"/>
          </a:p>
          <a:p>
            <a:endParaRPr lang="pt-PT" sz="2800" dirty="0" smtClean="0"/>
          </a:p>
          <a:p>
            <a:endParaRPr lang="pt-PT" sz="2800" dirty="0" smtClean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</a:pPr>
            <a:endParaRPr lang="pt-PT" sz="4300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endParaRPr lang="pt-PT" sz="4300" dirty="0" smtClean="0">
              <a:solidFill>
                <a:srgbClr val="C00000"/>
              </a:solidFill>
            </a:endParaRPr>
          </a:p>
          <a:p>
            <a:pPr lvl="0" algn="ctr">
              <a:spcBef>
                <a:spcPct val="20000"/>
              </a:spcBef>
            </a:pPr>
            <a:r>
              <a:rPr lang="pt-PT" sz="4300" dirty="0" smtClean="0">
                <a:solidFill>
                  <a:srgbClr val="C00000"/>
                </a:solidFill>
              </a:rPr>
              <a:t>Exercícios</a:t>
            </a:r>
          </a:p>
          <a:p>
            <a:pPr lvl="0" algn="ctr">
              <a:spcBef>
                <a:spcPct val="20000"/>
              </a:spcBef>
            </a:pP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/>
          <p:cNvSpPr txBox="1">
            <a:spLocks/>
          </p:cNvSpPr>
          <p:nvPr/>
        </p:nvSpPr>
        <p:spPr>
          <a:xfrm>
            <a:off x="3929058" y="71414"/>
            <a:ext cx="342902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Formação Java</a:t>
            </a:r>
            <a:r>
              <a:rPr kumimoji="0" lang="pt-PT" b="0" i="0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- </a:t>
            </a:r>
            <a:r>
              <a:rPr kumimoji="0" lang="pt-PT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2011</a:t>
            </a:r>
            <a:endParaRPr kumimoji="0" lang="en-GB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Marcador de Posição de Conteúdo 2"/>
          <p:cNvSpPr txBox="1">
            <a:spLocks/>
          </p:cNvSpPr>
          <p:nvPr/>
        </p:nvSpPr>
        <p:spPr>
          <a:xfrm>
            <a:off x="1142976" y="1357298"/>
            <a:ext cx="685804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endParaRPr lang="pt-PT" sz="3600" b="1" dirty="0" smtClean="0"/>
          </a:p>
          <a:p>
            <a:endParaRPr lang="pt-PT" sz="3600" b="1" dirty="0" smtClean="0"/>
          </a:p>
          <a:p>
            <a:r>
              <a:rPr lang="pt-PT" sz="3600" b="1" dirty="0" smtClean="0"/>
              <a:t>Exr.2. </a:t>
            </a:r>
            <a:r>
              <a:rPr lang="pt-PT" sz="3600" b="1" dirty="0" err="1" smtClean="0"/>
              <a:t>Gato.java</a:t>
            </a:r>
            <a:endParaRPr lang="pt-PT" sz="3600" b="1" dirty="0" smtClean="0"/>
          </a:p>
          <a:p>
            <a:r>
              <a:rPr lang="pt-PT" sz="3600" b="1" dirty="0" smtClean="0"/>
              <a:t>Exr.3. </a:t>
            </a:r>
            <a:r>
              <a:rPr lang="pt-PT" sz="3600" b="1" dirty="0" err="1" smtClean="0"/>
              <a:t>Leitura.java</a:t>
            </a:r>
            <a:r>
              <a:rPr lang="pt-PT" sz="3600" dirty="0" smtClean="0"/>
              <a:t/>
            </a:r>
            <a:br>
              <a:rPr lang="pt-PT" sz="3600" dirty="0" smtClean="0"/>
            </a:br>
            <a:r>
              <a:rPr lang="pt-PT" sz="3600" dirty="0" smtClean="0"/>
              <a:t>(Ver caderno de exercícios)</a:t>
            </a:r>
          </a:p>
          <a:p>
            <a:pPr lvl="0" algn="ctr">
              <a:spcBef>
                <a:spcPct val="20000"/>
              </a:spcBef>
            </a:pPr>
            <a:endParaRPr kumimoji="0" lang="pt-PT" sz="43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169</Words>
  <Application>Microsoft Office PowerPoint</Application>
  <PresentationFormat>Apresentação no Ecrã (4:3)</PresentationFormat>
  <Paragraphs>22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4</vt:i4>
      </vt:variant>
    </vt:vector>
  </HeadingPairs>
  <TitlesOfParts>
    <vt:vector size="5" baseType="lpstr">
      <vt:lpstr>Tema do Office</vt:lpstr>
      <vt:lpstr>Formação Java  2011 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Formação Java</dc:title>
  <dc:creator> </dc:creator>
  <cp:lastModifiedBy>Semedo</cp:lastModifiedBy>
  <cp:revision>38</cp:revision>
  <dcterms:created xsi:type="dcterms:W3CDTF">2011-03-24T10:54:40Z</dcterms:created>
  <dcterms:modified xsi:type="dcterms:W3CDTF">2011-03-29T18:30:51Z</dcterms:modified>
</cp:coreProperties>
</file>